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Lst>
  <p:sldSz cx="6858000" cy="9907588"/>
  <p:notesSz cx="6858000" cy="9144000"/>
  <p:embeddedFontLst>
    <p:embeddedFont>
      <p:font typeface="Source Code Pro" panose="020B0509030403020204" pitchFamily="49" charset="0"/>
      <p:regular r:id="rId34"/>
      <p:bold r:id="rId35"/>
      <p:italic r:id="rId36"/>
      <p:boldItalic r:id="rId3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4119">
          <p15:clr>
            <a:srgbClr val="A4A3A4"/>
          </p15:clr>
        </p15:guide>
        <p15:guide id="2" pos="459"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BE2C0"/>
    <a:srgbClr val="B6D7A8"/>
    <a:srgbClr val="FFFF00"/>
    <a:srgbClr val="F1C232"/>
    <a:srgbClr val="BEE040"/>
    <a:srgbClr val="F9CB9C"/>
    <a:srgbClr val="3C78D8"/>
    <a:srgbClr val="FCE5C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E03955B-0560-4C8F-91BC-3C75CF9DB612}">
  <a:tblStyle styleId="{8E03955B-0560-4C8F-91BC-3C75CF9DB612}"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90" d="100"/>
          <a:sy n="90" d="100"/>
        </p:scale>
        <p:origin x="2142" y="0"/>
      </p:cViewPr>
      <p:guideLst>
        <p:guide orient="horz" pos="4119"/>
        <p:guide pos="459"/>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4.fnt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2242505" y="685800"/>
            <a:ext cx="23736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2242505" y="685800"/>
            <a:ext cx="23736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5"/>
        <p:cNvGrpSpPr/>
        <p:nvPr/>
      </p:nvGrpSpPr>
      <p:grpSpPr>
        <a:xfrm>
          <a:off x="0" y="0"/>
          <a:ext cx="0" cy="0"/>
          <a:chOff x="0" y="0"/>
          <a:chExt cx="0" cy="0"/>
        </a:xfrm>
      </p:grpSpPr>
      <p:sp>
        <p:nvSpPr>
          <p:cNvPr id="716" name="Google Shape;716;gbbb1dcc475_0_200:notes"/>
          <p:cNvSpPr>
            <a:spLocks noGrp="1" noRot="1" noChangeAspect="1"/>
          </p:cNvSpPr>
          <p:nvPr>
            <p:ph type="sldImg" idx="2"/>
          </p:nvPr>
        </p:nvSpPr>
        <p:spPr>
          <a:xfrm>
            <a:off x="2243138" y="685800"/>
            <a:ext cx="23733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7" name="Google Shape;717;gbbb1dcc475_0_2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4"/>
        <p:cNvGrpSpPr/>
        <p:nvPr/>
      </p:nvGrpSpPr>
      <p:grpSpPr>
        <a:xfrm>
          <a:off x="0" y="0"/>
          <a:ext cx="0" cy="0"/>
          <a:chOff x="0" y="0"/>
          <a:chExt cx="0" cy="0"/>
        </a:xfrm>
      </p:grpSpPr>
      <p:sp>
        <p:nvSpPr>
          <p:cNvPr id="815" name="Google Shape;815;gade7f2a023_2_2261:notes"/>
          <p:cNvSpPr>
            <a:spLocks noGrp="1" noRot="1" noChangeAspect="1"/>
          </p:cNvSpPr>
          <p:nvPr>
            <p:ph type="sldImg" idx="2"/>
          </p:nvPr>
        </p:nvSpPr>
        <p:spPr>
          <a:xfrm>
            <a:off x="2242505" y="685800"/>
            <a:ext cx="23736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6" name="Google Shape;816;gade7f2a023_2_22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5"/>
        <p:cNvGrpSpPr/>
        <p:nvPr/>
      </p:nvGrpSpPr>
      <p:grpSpPr>
        <a:xfrm>
          <a:off x="0" y="0"/>
          <a:ext cx="0" cy="0"/>
          <a:chOff x="0" y="0"/>
          <a:chExt cx="0" cy="0"/>
        </a:xfrm>
      </p:grpSpPr>
      <p:sp>
        <p:nvSpPr>
          <p:cNvPr id="1226" name="Google Shape;1226;gb3b842fb30_0_93:notes"/>
          <p:cNvSpPr>
            <a:spLocks noGrp="1" noRot="1" noChangeAspect="1"/>
          </p:cNvSpPr>
          <p:nvPr>
            <p:ph type="sldImg" idx="2"/>
          </p:nvPr>
        </p:nvSpPr>
        <p:spPr>
          <a:xfrm>
            <a:off x="2242505" y="685800"/>
            <a:ext cx="23736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7" name="Google Shape;1227;gb3b842fb30_0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1"/>
        <p:cNvGrpSpPr/>
        <p:nvPr/>
      </p:nvGrpSpPr>
      <p:grpSpPr>
        <a:xfrm>
          <a:off x="0" y="0"/>
          <a:ext cx="0" cy="0"/>
          <a:chOff x="0" y="0"/>
          <a:chExt cx="0" cy="0"/>
        </a:xfrm>
      </p:grpSpPr>
      <p:sp>
        <p:nvSpPr>
          <p:cNvPr id="1232" name="Google Shape;1232;ga33b0e357b_0_1:notes"/>
          <p:cNvSpPr>
            <a:spLocks noGrp="1" noRot="1" noChangeAspect="1"/>
          </p:cNvSpPr>
          <p:nvPr>
            <p:ph type="sldImg" idx="2"/>
          </p:nvPr>
        </p:nvSpPr>
        <p:spPr>
          <a:xfrm>
            <a:off x="2242505" y="685800"/>
            <a:ext cx="23736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3" name="Google Shape;1233;ga33b0e357b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3"/>
        <p:cNvGrpSpPr/>
        <p:nvPr/>
      </p:nvGrpSpPr>
      <p:grpSpPr>
        <a:xfrm>
          <a:off x="0" y="0"/>
          <a:ext cx="0" cy="0"/>
          <a:chOff x="0" y="0"/>
          <a:chExt cx="0" cy="0"/>
        </a:xfrm>
      </p:grpSpPr>
      <p:sp>
        <p:nvSpPr>
          <p:cNvPr id="1564" name="Google Shape;1564;gb8eb863ded_0_133:notes"/>
          <p:cNvSpPr>
            <a:spLocks noGrp="1" noRot="1" noChangeAspect="1"/>
          </p:cNvSpPr>
          <p:nvPr>
            <p:ph type="sldImg" idx="2"/>
          </p:nvPr>
        </p:nvSpPr>
        <p:spPr>
          <a:xfrm>
            <a:off x="2242505" y="685800"/>
            <a:ext cx="23736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5" name="Google Shape;1565;gb8eb863ded_0_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N2a2 propagation</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5"/>
        <p:cNvGrpSpPr/>
        <p:nvPr/>
      </p:nvGrpSpPr>
      <p:grpSpPr>
        <a:xfrm>
          <a:off x="0" y="0"/>
          <a:ext cx="0" cy="0"/>
          <a:chOff x="0" y="0"/>
          <a:chExt cx="0" cy="0"/>
        </a:xfrm>
      </p:grpSpPr>
      <p:sp>
        <p:nvSpPr>
          <p:cNvPr id="1656" name="Google Shape;1656;ga79c3fdc8d_0_0:notes"/>
          <p:cNvSpPr>
            <a:spLocks noGrp="1" noRot="1" noChangeAspect="1"/>
          </p:cNvSpPr>
          <p:nvPr>
            <p:ph type="sldImg" idx="2"/>
          </p:nvPr>
        </p:nvSpPr>
        <p:spPr>
          <a:xfrm>
            <a:off x="2242505" y="685800"/>
            <a:ext cx="23736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7" name="Google Shape;1657;ga79c3fdc8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0"/>
        <p:cNvGrpSpPr/>
        <p:nvPr/>
      </p:nvGrpSpPr>
      <p:grpSpPr>
        <a:xfrm>
          <a:off x="0" y="0"/>
          <a:ext cx="0" cy="0"/>
          <a:chOff x="0" y="0"/>
          <a:chExt cx="0" cy="0"/>
        </a:xfrm>
      </p:grpSpPr>
      <p:sp>
        <p:nvSpPr>
          <p:cNvPr id="1671" name="Google Shape;1671;gade7f2a023_2_1113:notes"/>
          <p:cNvSpPr>
            <a:spLocks noGrp="1" noRot="1" noChangeAspect="1"/>
          </p:cNvSpPr>
          <p:nvPr>
            <p:ph type="sldImg" idx="2"/>
          </p:nvPr>
        </p:nvSpPr>
        <p:spPr>
          <a:xfrm>
            <a:off x="2242505" y="685800"/>
            <a:ext cx="23736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2" name="Google Shape;1672;gade7f2a023_2_1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MCC of the model with the randomised propagations shows that the topology is an essential predictor</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3"/>
        <p:cNvGrpSpPr/>
        <p:nvPr/>
      </p:nvGrpSpPr>
      <p:grpSpPr>
        <a:xfrm>
          <a:off x="0" y="0"/>
          <a:ext cx="0" cy="0"/>
          <a:chOff x="0" y="0"/>
          <a:chExt cx="0" cy="0"/>
        </a:xfrm>
      </p:grpSpPr>
      <p:sp>
        <p:nvSpPr>
          <p:cNvPr id="1854" name="Google Shape;1854;gade7f2a023_2_2754:notes"/>
          <p:cNvSpPr>
            <a:spLocks noGrp="1" noRot="1" noChangeAspect="1"/>
          </p:cNvSpPr>
          <p:nvPr>
            <p:ph type="sldImg" idx="2"/>
          </p:nvPr>
        </p:nvSpPr>
        <p:spPr>
          <a:xfrm>
            <a:off x="2242505" y="685800"/>
            <a:ext cx="23736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5" name="Google Shape;1855;gade7f2a023_2_27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8"/>
        <p:cNvGrpSpPr/>
        <p:nvPr/>
      </p:nvGrpSpPr>
      <p:grpSpPr>
        <a:xfrm>
          <a:off x="0" y="0"/>
          <a:ext cx="0" cy="0"/>
          <a:chOff x="0" y="0"/>
          <a:chExt cx="0" cy="0"/>
        </a:xfrm>
      </p:grpSpPr>
      <p:sp>
        <p:nvSpPr>
          <p:cNvPr id="1859" name="Google Shape;1859;gade7f2a023_2_709:notes"/>
          <p:cNvSpPr>
            <a:spLocks noGrp="1" noRot="1" noChangeAspect="1"/>
          </p:cNvSpPr>
          <p:nvPr>
            <p:ph type="sldImg" idx="2"/>
          </p:nvPr>
        </p:nvSpPr>
        <p:spPr>
          <a:xfrm>
            <a:off x="2242505" y="685800"/>
            <a:ext cx="23736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0" name="Google Shape;1860;gade7f2a023_2_7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6"/>
        <p:cNvGrpSpPr/>
        <p:nvPr/>
      </p:nvGrpSpPr>
      <p:grpSpPr>
        <a:xfrm>
          <a:off x="0" y="0"/>
          <a:ext cx="0" cy="0"/>
          <a:chOff x="0" y="0"/>
          <a:chExt cx="0" cy="0"/>
        </a:xfrm>
      </p:grpSpPr>
      <p:sp>
        <p:nvSpPr>
          <p:cNvPr id="2027" name="Google Shape;2027;gade7f2a023_2_2076:notes"/>
          <p:cNvSpPr>
            <a:spLocks noGrp="1" noRot="1" noChangeAspect="1"/>
          </p:cNvSpPr>
          <p:nvPr>
            <p:ph type="sldImg" idx="2"/>
          </p:nvPr>
        </p:nvSpPr>
        <p:spPr>
          <a:xfrm>
            <a:off x="2242505" y="685800"/>
            <a:ext cx="23736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8" name="Google Shape;2028;gade7f2a023_2_20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MCC of the model with the randomised propagations shows that the topology is an essential predictor</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bc2f38a998_0_0:notes"/>
          <p:cNvSpPr>
            <a:spLocks noGrp="1" noRot="1" noChangeAspect="1"/>
          </p:cNvSpPr>
          <p:nvPr>
            <p:ph type="sldImg" idx="2"/>
          </p:nvPr>
        </p:nvSpPr>
        <p:spPr>
          <a:xfrm>
            <a:off x="2243138" y="685800"/>
            <a:ext cx="23733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bc2f38a99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4"/>
        <p:cNvGrpSpPr/>
        <p:nvPr/>
      </p:nvGrpSpPr>
      <p:grpSpPr>
        <a:xfrm>
          <a:off x="0" y="0"/>
          <a:ext cx="0" cy="0"/>
          <a:chOff x="0" y="0"/>
          <a:chExt cx="0" cy="0"/>
        </a:xfrm>
      </p:grpSpPr>
      <p:sp>
        <p:nvSpPr>
          <p:cNvPr id="2125" name="Google Shape;2125;gade7f2a023_2_2700:notes"/>
          <p:cNvSpPr>
            <a:spLocks noGrp="1" noRot="1" noChangeAspect="1"/>
          </p:cNvSpPr>
          <p:nvPr>
            <p:ph type="sldImg" idx="2"/>
          </p:nvPr>
        </p:nvSpPr>
        <p:spPr>
          <a:xfrm>
            <a:off x="2242505" y="685800"/>
            <a:ext cx="23736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6" name="Google Shape;2126;gade7f2a023_2_27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9"/>
        <p:cNvGrpSpPr/>
        <p:nvPr/>
      </p:nvGrpSpPr>
      <p:grpSpPr>
        <a:xfrm>
          <a:off x="0" y="0"/>
          <a:ext cx="0" cy="0"/>
          <a:chOff x="0" y="0"/>
          <a:chExt cx="0" cy="0"/>
        </a:xfrm>
      </p:grpSpPr>
      <p:sp>
        <p:nvSpPr>
          <p:cNvPr id="2160" name="Google Shape;2160;gade7f2a023_2_2695:notes"/>
          <p:cNvSpPr>
            <a:spLocks noGrp="1" noRot="1" noChangeAspect="1"/>
          </p:cNvSpPr>
          <p:nvPr>
            <p:ph type="sldImg" idx="2"/>
          </p:nvPr>
        </p:nvSpPr>
        <p:spPr>
          <a:xfrm>
            <a:off x="2242505" y="685800"/>
            <a:ext cx="23736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1" name="Google Shape;2161;gade7f2a023_2_26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5"/>
        <p:cNvGrpSpPr/>
        <p:nvPr/>
      </p:nvGrpSpPr>
      <p:grpSpPr>
        <a:xfrm>
          <a:off x="0" y="0"/>
          <a:ext cx="0" cy="0"/>
          <a:chOff x="0" y="0"/>
          <a:chExt cx="0" cy="0"/>
        </a:xfrm>
      </p:grpSpPr>
      <p:sp>
        <p:nvSpPr>
          <p:cNvPr id="2166" name="Google Shape;2166;ga5528b9210_0_1:notes"/>
          <p:cNvSpPr>
            <a:spLocks noGrp="1" noRot="1" noChangeAspect="1"/>
          </p:cNvSpPr>
          <p:nvPr>
            <p:ph type="sldImg" idx="2"/>
          </p:nvPr>
        </p:nvSpPr>
        <p:spPr>
          <a:xfrm>
            <a:off x="2242505" y="685800"/>
            <a:ext cx="23736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7" name="Google Shape;2167;ga5528b9210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6"/>
        <p:cNvGrpSpPr/>
        <p:nvPr/>
      </p:nvGrpSpPr>
      <p:grpSpPr>
        <a:xfrm>
          <a:off x="0" y="0"/>
          <a:ext cx="0" cy="0"/>
          <a:chOff x="0" y="0"/>
          <a:chExt cx="0" cy="0"/>
        </a:xfrm>
      </p:grpSpPr>
      <p:sp>
        <p:nvSpPr>
          <p:cNvPr id="2177" name="Google Shape;2177;gade7f2a023_2_1354:notes"/>
          <p:cNvSpPr>
            <a:spLocks noGrp="1" noRot="1" noChangeAspect="1"/>
          </p:cNvSpPr>
          <p:nvPr>
            <p:ph type="sldImg" idx="2"/>
          </p:nvPr>
        </p:nvSpPr>
        <p:spPr>
          <a:xfrm>
            <a:off x="2242505" y="685800"/>
            <a:ext cx="23736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8" name="Google Shape;2178;gade7f2a023_2_13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2"/>
        <p:cNvGrpSpPr/>
        <p:nvPr/>
      </p:nvGrpSpPr>
      <p:grpSpPr>
        <a:xfrm>
          <a:off x="0" y="0"/>
          <a:ext cx="0" cy="0"/>
          <a:chOff x="0" y="0"/>
          <a:chExt cx="0" cy="0"/>
        </a:xfrm>
      </p:grpSpPr>
      <p:sp>
        <p:nvSpPr>
          <p:cNvPr id="2183" name="Google Shape;2183;gade7f2a023_2_1107:notes"/>
          <p:cNvSpPr>
            <a:spLocks noGrp="1" noRot="1" noChangeAspect="1"/>
          </p:cNvSpPr>
          <p:nvPr>
            <p:ph type="sldImg" idx="2"/>
          </p:nvPr>
        </p:nvSpPr>
        <p:spPr>
          <a:xfrm>
            <a:off x="2242505" y="685800"/>
            <a:ext cx="23736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4" name="Google Shape;2184;gade7f2a023_2_1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9"/>
        <p:cNvGrpSpPr/>
        <p:nvPr/>
      </p:nvGrpSpPr>
      <p:grpSpPr>
        <a:xfrm>
          <a:off x="0" y="0"/>
          <a:ext cx="0" cy="0"/>
          <a:chOff x="0" y="0"/>
          <a:chExt cx="0" cy="0"/>
        </a:xfrm>
      </p:grpSpPr>
      <p:sp>
        <p:nvSpPr>
          <p:cNvPr id="2190" name="Google Shape;2190;ga0154630d0_1_19:notes"/>
          <p:cNvSpPr>
            <a:spLocks noGrp="1" noRot="1" noChangeAspect="1"/>
          </p:cNvSpPr>
          <p:nvPr>
            <p:ph type="sldImg" idx="2"/>
          </p:nvPr>
        </p:nvSpPr>
        <p:spPr>
          <a:xfrm>
            <a:off x="2242505" y="685800"/>
            <a:ext cx="23736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1" name="Google Shape;2191;ga0154630d0_1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6"/>
        <p:cNvGrpSpPr/>
        <p:nvPr/>
      </p:nvGrpSpPr>
      <p:grpSpPr>
        <a:xfrm>
          <a:off x="0" y="0"/>
          <a:ext cx="0" cy="0"/>
          <a:chOff x="0" y="0"/>
          <a:chExt cx="0" cy="0"/>
        </a:xfrm>
      </p:grpSpPr>
      <p:sp>
        <p:nvSpPr>
          <p:cNvPr id="2197" name="Google Shape;2197;ga07520522b_0_15:notes"/>
          <p:cNvSpPr>
            <a:spLocks noGrp="1" noRot="1" noChangeAspect="1"/>
          </p:cNvSpPr>
          <p:nvPr>
            <p:ph type="sldImg" idx="2"/>
          </p:nvPr>
        </p:nvSpPr>
        <p:spPr>
          <a:xfrm>
            <a:off x="2242505" y="685800"/>
            <a:ext cx="23736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8" name="Google Shape;2198;ga07520522b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3"/>
        <p:cNvGrpSpPr/>
        <p:nvPr/>
      </p:nvGrpSpPr>
      <p:grpSpPr>
        <a:xfrm>
          <a:off x="0" y="0"/>
          <a:ext cx="0" cy="0"/>
          <a:chOff x="0" y="0"/>
          <a:chExt cx="0" cy="0"/>
        </a:xfrm>
      </p:grpSpPr>
      <p:sp>
        <p:nvSpPr>
          <p:cNvPr id="2204" name="Google Shape;2204;ga07520522b_0_9:notes"/>
          <p:cNvSpPr>
            <a:spLocks noGrp="1" noRot="1" noChangeAspect="1"/>
          </p:cNvSpPr>
          <p:nvPr>
            <p:ph type="sldImg" idx="2"/>
          </p:nvPr>
        </p:nvSpPr>
        <p:spPr>
          <a:xfrm>
            <a:off x="2242505" y="685800"/>
            <a:ext cx="23736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5" name="Google Shape;2205;ga07520522b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PRC on 2nd deg enhancer nodes</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1"/>
        <p:cNvGrpSpPr/>
        <p:nvPr/>
      </p:nvGrpSpPr>
      <p:grpSpPr>
        <a:xfrm>
          <a:off x="0" y="0"/>
          <a:ext cx="0" cy="0"/>
          <a:chOff x="0" y="0"/>
          <a:chExt cx="0" cy="0"/>
        </a:xfrm>
      </p:grpSpPr>
      <p:sp>
        <p:nvSpPr>
          <p:cNvPr id="2232" name="Google Shape;2232;ga570a5d537_0_23:notes"/>
          <p:cNvSpPr>
            <a:spLocks noGrp="1" noRot="1" noChangeAspect="1"/>
          </p:cNvSpPr>
          <p:nvPr>
            <p:ph type="sldImg" idx="2"/>
          </p:nvPr>
        </p:nvSpPr>
        <p:spPr>
          <a:xfrm>
            <a:off x="2242505" y="685800"/>
            <a:ext cx="23736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3" name="Google Shape;2233;ga570a5d537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1"/>
        <p:cNvGrpSpPr/>
        <p:nvPr/>
      </p:nvGrpSpPr>
      <p:grpSpPr>
        <a:xfrm>
          <a:off x="0" y="0"/>
          <a:ext cx="0" cy="0"/>
          <a:chOff x="0" y="0"/>
          <a:chExt cx="0" cy="0"/>
        </a:xfrm>
      </p:grpSpPr>
      <p:sp>
        <p:nvSpPr>
          <p:cNvPr id="2242" name="Google Shape;2242;ga07520522b_0_0:notes"/>
          <p:cNvSpPr>
            <a:spLocks noGrp="1" noRot="1" noChangeAspect="1"/>
          </p:cNvSpPr>
          <p:nvPr>
            <p:ph type="sldImg" idx="2"/>
          </p:nvPr>
        </p:nvSpPr>
        <p:spPr>
          <a:xfrm>
            <a:off x="2242505" y="685800"/>
            <a:ext cx="23736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3" name="Google Shape;2243;ga07520522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a235446ddc_0_0:notes"/>
          <p:cNvSpPr>
            <a:spLocks noGrp="1" noRot="1" noChangeAspect="1"/>
          </p:cNvSpPr>
          <p:nvPr>
            <p:ph type="sldImg" idx="2"/>
          </p:nvPr>
        </p:nvSpPr>
        <p:spPr>
          <a:xfrm>
            <a:off x="2243138" y="685800"/>
            <a:ext cx="23733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a235446dd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8"/>
        <p:cNvGrpSpPr/>
        <p:nvPr/>
      </p:nvGrpSpPr>
      <p:grpSpPr>
        <a:xfrm>
          <a:off x="0" y="0"/>
          <a:ext cx="0" cy="0"/>
          <a:chOff x="0" y="0"/>
          <a:chExt cx="0" cy="0"/>
        </a:xfrm>
      </p:grpSpPr>
      <p:sp>
        <p:nvSpPr>
          <p:cNvPr id="2249" name="Google Shape;2249;ga0154630d0_1_0:notes"/>
          <p:cNvSpPr>
            <a:spLocks noGrp="1" noRot="1" noChangeAspect="1"/>
          </p:cNvSpPr>
          <p:nvPr>
            <p:ph type="sldImg" idx="2"/>
          </p:nvPr>
        </p:nvSpPr>
        <p:spPr>
          <a:xfrm>
            <a:off x="2242505" y="685800"/>
            <a:ext cx="23736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0" name="Google Shape;2250;ga0154630d0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2"/>
        <p:cNvGrpSpPr/>
        <p:nvPr/>
      </p:nvGrpSpPr>
      <p:grpSpPr>
        <a:xfrm>
          <a:off x="0" y="0"/>
          <a:ext cx="0" cy="0"/>
          <a:chOff x="0" y="0"/>
          <a:chExt cx="0" cy="0"/>
        </a:xfrm>
      </p:grpSpPr>
      <p:sp>
        <p:nvSpPr>
          <p:cNvPr id="2263" name="Google Shape;2263;gbe7968f3b6_0_170:notes"/>
          <p:cNvSpPr>
            <a:spLocks noGrp="1" noRot="1" noChangeAspect="1"/>
          </p:cNvSpPr>
          <p:nvPr>
            <p:ph type="sldImg" idx="2"/>
          </p:nvPr>
        </p:nvSpPr>
        <p:spPr>
          <a:xfrm>
            <a:off x="2242505" y="685800"/>
            <a:ext cx="23736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4" name="Google Shape;2264;gbe7968f3b6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bc2f38a998_0_222:notes"/>
          <p:cNvSpPr>
            <a:spLocks noGrp="1" noRot="1" noChangeAspect="1"/>
          </p:cNvSpPr>
          <p:nvPr>
            <p:ph type="sldImg" idx="2"/>
          </p:nvPr>
        </p:nvSpPr>
        <p:spPr>
          <a:xfrm>
            <a:off x="2243138" y="685800"/>
            <a:ext cx="23733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 name="Google Shape;392;gbc2f38a998_0_2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0"/>
        <p:cNvGrpSpPr/>
        <p:nvPr/>
      </p:nvGrpSpPr>
      <p:grpSpPr>
        <a:xfrm>
          <a:off x="0" y="0"/>
          <a:ext cx="0" cy="0"/>
          <a:chOff x="0" y="0"/>
          <a:chExt cx="0" cy="0"/>
        </a:xfrm>
      </p:grpSpPr>
      <p:sp>
        <p:nvSpPr>
          <p:cNvPr id="561" name="Google Shape;561;gbe7968f3b6_0_0:notes"/>
          <p:cNvSpPr>
            <a:spLocks noGrp="1" noRot="1" noChangeAspect="1"/>
          </p:cNvSpPr>
          <p:nvPr>
            <p:ph type="sldImg" idx="2"/>
          </p:nvPr>
        </p:nvSpPr>
        <p:spPr>
          <a:xfrm>
            <a:off x="2242505" y="685800"/>
            <a:ext cx="23736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2" name="Google Shape;562;gbe7968f3b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7"/>
        <p:cNvGrpSpPr/>
        <p:nvPr/>
      </p:nvGrpSpPr>
      <p:grpSpPr>
        <a:xfrm>
          <a:off x="0" y="0"/>
          <a:ext cx="0" cy="0"/>
          <a:chOff x="0" y="0"/>
          <a:chExt cx="0" cy="0"/>
        </a:xfrm>
      </p:grpSpPr>
      <p:sp>
        <p:nvSpPr>
          <p:cNvPr id="578" name="Google Shape;578;gc08caff81e_0_38:notes"/>
          <p:cNvSpPr>
            <a:spLocks noGrp="1" noRot="1" noChangeAspect="1"/>
          </p:cNvSpPr>
          <p:nvPr>
            <p:ph type="sldImg" idx="2"/>
          </p:nvPr>
        </p:nvSpPr>
        <p:spPr>
          <a:xfrm>
            <a:off x="2242505" y="685800"/>
            <a:ext cx="23736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9" name="Google Shape;579;gc08caff81e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DNase 0.683/0.501 </a:t>
            </a:r>
            <a:endParaRPr/>
          </a:p>
          <a:p>
            <a:pPr marL="0" lvl="0" indent="0" algn="l" rtl="0">
              <a:spcBef>
                <a:spcPts val="0"/>
              </a:spcBef>
              <a:spcAft>
                <a:spcPts val="0"/>
              </a:spcAft>
              <a:buNone/>
            </a:pPr>
            <a:r>
              <a:rPr lang="en-GB"/>
              <a:t>PCHIC 0.527/0.431</a:t>
            </a:r>
            <a:endParaRPr/>
          </a:p>
          <a:p>
            <a:pPr marL="0" lvl="0" indent="0" algn="l" rtl="0">
              <a:spcBef>
                <a:spcPts val="0"/>
              </a:spcBef>
              <a:spcAft>
                <a:spcPts val="0"/>
              </a:spcAft>
              <a:buNone/>
            </a:pPr>
            <a:r>
              <a:rPr lang="en-GB"/>
              <a:t>Mono 0.651/0.535</a:t>
            </a:r>
            <a:endParaRPr/>
          </a:p>
          <a:p>
            <a:pPr marL="0" lvl="0" indent="0" algn="l" rtl="0">
              <a:spcBef>
                <a:spcPts val="0"/>
              </a:spcBef>
              <a:spcAft>
                <a:spcPts val="0"/>
              </a:spcAft>
              <a:buNone/>
            </a:pPr>
            <a:r>
              <a:rPr lang="en-GB"/>
              <a:t>Neut 0.566/0.456</a:t>
            </a:r>
            <a:endParaRPr/>
          </a:p>
          <a:p>
            <a:pPr marL="0" lvl="0" indent="0" algn="l" rtl="0">
              <a:spcBef>
                <a:spcPts val="0"/>
              </a:spcBef>
              <a:spcAft>
                <a:spcPts val="0"/>
              </a:spcAft>
              <a:buNone/>
            </a:pPr>
            <a:r>
              <a:rPr lang="en-GB"/>
              <a:t>T-Cell 0.523/0.423</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
        <p:cNvGrpSpPr/>
        <p:nvPr/>
      </p:nvGrpSpPr>
      <p:grpSpPr>
        <a:xfrm>
          <a:off x="0" y="0"/>
          <a:ext cx="0" cy="0"/>
          <a:chOff x="0" y="0"/>
          <a:chExt cx="0" cy="0"/>
        </a:xfrm>
      </p:grpSpPr>
      <p:sp>
        <p:nvSpPr>
          <p:cNvPr id="602" name="Google Shape;602;gbbb1dcc475_0_0:notes"/>
          <p:cNvSpPr>
            <a:spLocks noGrp="1" noRot="1" noChangeAspect="1"/>
          </p:cNvSpPr>
          <p:nvPr>
            <p:ph type="sldImg" idx="2"/>
          </p:nvPr>
        </p:nvSpPr>
        <p:spPr>
          <a:xfrm>
            <a:off x="2242505" y="685800"/>
            <a:ext cx="23736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3" name="Google Shape;603;gbbb1dcc47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5"/>
        <p:cNvGrpSpPr/>
        <p:nvPr/>
      </p:nvGrpSpPr>
      <p:grpSpPr>
        <a:xfrm>
          <a:off x="0" y="0"/>
          <a:ext cx="0" cy="0"/>
          <a:chOff x="0" y="0"/>
          <a:chExt cx="0" cy="0"/>
        </a:xfrm>
      </p:grpSpPr>
      <p:sp>
        <p:nvSpPr>
          <p:cNvPr id="616" name="Google Shape;616;gbbb1dcc475_0_378:notes"/>
          <p:cNvSpPr>
            <a:spLocks noGrp="1" noRot="1" noChangeAspect="1"/>
          </p:cNvSpPr>
          <p:nvPr>
            <p:ph type="sldImg" idx="2"/>
          </p:nvPr>
        </p:nvSpPr>
        <p:spPr>
          <a:xfrm>
            <a:off x="2242505" y="685800"/>
            <a:ext cx="23736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7" name="Google Shape;617;gbbb1dcc475_0_3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Mono 0.650 over 0.534</a:t>
            </a:r>
            <a:endParaRPr/>
          </a:p>
          <a:p>
            <a:pPr marL="0" lvl="0" indent="0" algn="l" rtl="0">
              <a:spcBef>
                <a:spcPts val="0"/>
              </a:spcBef>
              <a:spcAft>
                <a:spcPts val="0"/>
              </a:spcAft>
              <a:buNone/>
            </a:pPr>
            <a:r>
              <a:rPr lang="en-GB"/>
              <a:t>Neut 0.565 over 0.456</a:t>
            </a:r>
            <a:endParaRPr/>
          </a:p>
          <a:p>
            <a:pPr marL="0" lvl="0" indent="0" algn="l" rtl="0">
              <a:spcBef>
                <a:spcPts val="0"/>
              </a:spcBef>
              <a:spcAft>
                <a:spcPts val="0"/>
              </a:spcAft>
              <a:buNone/>
            </a:pPr>
            <a:r>
              <a:rPr lang="en-GB"/>
              <a:t>Tcell 0.522 over 0.423</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7"/>
        <p:cNvGrpSpPr/>
        <p:nvPr/>
      </p:nvGrpSpPr>
      <p:grpSpPr>
        <a:xfrm>
          <a:off x="0" y="0"/>
          <a:ext cx="0" cy="0"/>
          <a:chOff x="0" y="0"/>
          <a:chExt cx="0" cy="0"/>
        </a:xfrm>
      </p:grpSpPr>
      <p:sp>
        <p:nvSpPr>
          <p:cNvPr id="628" name="Google Shape;628;gbbb1dcc475_0_15:notes"/>
          <p:cNvSpPr>
            <a:spLocks noGrp="1" noRot="1" noChangeAspect="1"/>
          </p:cNvSpPr>
          <p:nvPr>
            <p:ph type="sldImg" idx="2"/>
          </p:nvPr>
        </p:nvSpPr>
        <p:spPr>
          <a:xfrm>
            <a:off x="2242505" y="685800"/>
            <a:ext cx="23736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9" name="Google Shape;629;gbbb1dcc475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233781" y="1434170"/>
            <a:ext cx="6390300" cy="39537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233775" y="5458976"/>
            <a:ext cx="6390300" cy="15267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6354343" y="8982098"/>
            <a:ext cx="411600" cy="7581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‹N›</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233775" y="2130573"/>
            <a:ext cx="6390300" cy="37821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233775" y="6071687"/>
            <a:ext cx="6390300" cy="25056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6354343" y="8982098"/>
            <a:ext cx="411600" cy="7581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‹N›</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6354343" y="8982098"/>
            <a:ext cx="411600" cy="7581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‹N›</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233775" y="4142880"/>
            <a:ext cx="6390300" cy="16215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6354343" y="8982098"/>
            <a:ext cx="411600" cy="7581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‹N›</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233775" y="857189"/>
            <a:ext cx="6390300" cy="11031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233775" y="2219850"/>
            <a:ext cx="6390300" cy="65805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6354343" y="8982098"/>
            <a:ext cx="411600" cy="7581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‹N›</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233775" y="857189"/>
            <a:ext cx="6390300" cy="11031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233775" y="2219850"/>
            <a:ext cx="3000000" cy="65805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3624300" y="2219850"/>
            <a:ext cx="3000000" cy="65805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6354343" y="8982098"/>
            <a:ext cx="411600" cy="7581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‹N›</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233775" y="857189"/>
            <a:ext cx="6390300" cy="11031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6354343" y="8982098"/>
            <a:ext cx="411600" cy="7581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‹N›</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233775" y="1070174"/>
            <a:ext cx="2106000" cy="14556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233775" y="2676591"/>
            <a:ext cx="2106000" cy="61239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6354343" y="8982098"/>
            <a:ext cx="411600" cy="7581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‹N›</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367688" y="867061"/>
            <a:ext cx="4775700" cy="78795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6354343" y="8982098"/>
            <a:ext cx="411600" cy="7581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‹N›</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3429000" y="-241"/>
            <a:ext cx="3429000" cy="9907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199125" y="2375291"/>
            <a:ext cx="3033900" cy="28551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199125" y="5399169"/>
            <a:ext cx="3033900" cy="23790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3704625" y="1394684"/>
            <a:ext cx="2877600" cy="71175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6354343" y="8982098"/>
            <a:ext cx="411600" cy="7581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‹N›</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233775" y="8148761"/>
            <a:ext cx="4499100" cy="11655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6354343" y="8982098"/>
            <a:ext cx="411600" cy="7581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‹N›</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33775" y="857189"/>
            <a:ext cx="6390300" cy="11031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233775" y="2219850"/>
            <a:ext cx="6390300" cy="65805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6354343" y="8982098"/>
            <a:ext cx="411600" cy="7581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GB"/>
              <a:t>‹N›</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44.png"/></Relationships>
</file>

<file path=ppt/slides/_rels/slide1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2.png"/><Relationship Id="rId5" Type="http://schemas.openxmlformats.org/officeDocument/2006/relationships/image" Target="../media/image4.png"/><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38.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2.xml"/><Relationship Id="rId1" Type="http://schemas.openxmlformats.org/officeDocument/2006/relationships/slideLayout" Target="../slideLayouts/slideLayout3.xml"/><Relationship Id="rId5" Type="http://schemas.openxmlformats.org/officeDocument/2006/relationships/image" Target="../media/image49.png"/><Relationship Id="rId4" Type="http://schemas.openxmlformats.org/officeDocument/2006/relationships/image" Target="../media/image48.png"/></Relationships>
</file>

<file path=ppt/slides/_rels/slide2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51.png"/></Relationships>
</file>

<file path=ppt/slides/_rels/slide2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53.png"/></Relationships>
</file>

<file path=ppt/slides/_rels/slide2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51.png"/></Relationships>
</file>

<file path=ppt/slides/_rels/slide2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55.png"/></Relationships>
</file>

<file path=ppt/slides/_rels/slide2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8.xml"/><Relationship Id="rId1" Type="http://schemas.openxmlformats.org/officeDocument/2006/relationships/slideLayout" Target="../slideLayouts/slideLayout3.xml"/><Relationship Id="rId4" Type="http://schemas.openxmlformats.org/officeDocument/2006/relationships/image" Target="../media/image57.png"/></Relationships>
</file>

<file path=ppt/slides/_rels/slide2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9.xml"/><Relationship Id="rId1" Type="http://schemas.openxmlformats.org/officeDocument/2006/relationships/slideLayout" Target="../slideLayouts/slideLayout3.xml"/><Relationship Id="rId4" Type="http://schemas.openxmlformats.org/officeDocument/2006/relationships/image" Target="../media/image59.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0.xml"/><Relationship Id="rId1" Type="http://schemas.openxmlformats.org/officeDocument/2006/relationships/slideLayout" Target="../slideLayouts/slideLayout3.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45.png"/></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1.xml"/><Relationship Id="rId1" Type="http://schemas.openxmlformats.org/officeDocument/2006/relationships/slideLayout" Target="../slideLayouts/slideLayout3.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0.png"/></Relationships>
</file>

<file path=ppt/slides/_rels/slide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png"/><Relationship Id="rId7"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 Id="rId9" Type="http://schemas.openxmlformats.org/officeDocument/2006/relationships/image" Target="../media/image18.png"/></Relationships>
</file>

<file path=ppt/slides/_rels/slide7.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12" Type="http://schemas.openxmlformats.org/officeDocument/2006/relationships/image" Target="../media/image28.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22.png"/><Relationship Id="rId11" Type="http://schemas.openxmlformats.org/officeDocument/2006/relationships/image" Target="../media/image27.png"/><Relationship Id="rId5" Type="http://schemas.openxmlformats.org/officeDocument/2006/relationships/image" Target="../media/image21.png"/><Relationship Id="rId10"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25.png"/></Relationships>
</file>

<file path=ppt/slides/_rels/slide8.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 Id="rId9" Type="http://schemas.openxmlformats.org/officeDocument/2006/relationships/image" Target="../media/image35.png"/></Relationships>
</file>

<file path=ppt/slides/_rels/slide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3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233781" y="1434170"/>
            <a:ext cx="6390300" cy="3953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sz="3700" b="1"/>
              <a:t>3D-SearchE</a:t>
            </a:r>
            <a:r>
              <a:rPr lang="en-GB" sz="3700"/>
              <a:t>: Leveraging gene expression and chromatin architecture to identify intergenic enhancers</a:t>
            </a:r>
            <a:endParaRPr sz="3700"/>
          </a:p>
          <a:p>
            <a:pPr marL="0" lvl="0" indent="0" algn="ctr" rtl="0">
              <a:spcBef>
                <a:spcPts val="0"/>
              </a:spcBef>
              <a:spcAft>
                <a:spcPts val="0"/>
              </a:spcAft>
              <a:buNone/>
            </a:pPr>
            <a:endParaRPr/>
          </a:p>
          <a:p>
            <a:pPr marL="0" lvl="0" indent="0" algn="ctr" rtl="0">
              <a:spcBef>
                <a:spcPts val="0"/>
              </a:spcBef>
              <a:spcAft>
                <a:spcPts val="0"/>
              </a:spcAft>
              <a:buNone/>
            </a:pPr>
            <a:r>
              <a:rPr lang="en-GB" sz="4000"/>
              <a:t>Paper figs</a:t>
            </a:r>
            <a:endParaRPr sz="4000"/>
          </a:p>
        </p:txBody>
      </p:sp>
      <p:pic>
        <p:nvPicPr>
          <p:cNvPr id="55" name="Google Shape;55;p13"/>
          <p:cNvPicPr preferRelativeResize="0"/>
          <p:nvPr/>
        </p:nvPicPr>
        <p:blipFill>
          <a:blip r:embed="rId3">
            <a:alphaModFix/>
          </a:blip>
          <a:stretch>
            <a:fillRect/>
          </a:stretch>
        </p:blipFill>
        <p:spPr>
          <a:xfrm>
            <a:off x="2592800" y="5754151"/>
            <a:ext cx="1672399" cy="151902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18"/>
        <p:cNvGrpSpPr/>
        <p:nvPr/>
      </p:nvGrpSpPr>
      <p:grpSpPr>
        <a:xfrm>
          <a:off x="0" y="0"/>
          <a:ext cx="0" cy="0"/>
          <a:chOff x="0" y="0"/>
          <a:chExt cx="0" cy="0"/>
        </a:xfrm>
      </p:grpSpPr>
      <p:sp>
        <p:nvSpPr>
          <p:cNvPr id="720" name="Google Shape;720;p22"/>
          <p:cNvSpPr txBox="1"/>
          <p:nvPr/>
        </p:nvSpPr>
        <p:spPr>
          <a:xfrm>
            <a:off x="1423950" y="1057750"/>
            <a:ext cx="1555200" cy="25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900" b="1"/>
              <a:t>Multi-Gene Propagation</a:t>
            </a:r>
            <a:endParaRPr sz="900" b="1"/>
          </a:p>
        </p:txBody>
      </p:sp>
      <p:sp>
        <p:nvSpPr>
          <p:cNvPr id="721" name="Google Shape;721;p22"/>
          <p:cNvSpPr txBox="1"/>
          <p:nvPr/>
        </p:nvSpPr>
        <p:spPr>
          <a:xfrm>
            <a:off x="3817863" y="1076525"/>
            <a:ext cx="2068500" cy="25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900" b="1"/>
              <a:t>Single-Gene Propagation</a:t>
            </a:r>
            <a:endParaRPr sz="900" b="1"/>
          </a:p>
        </p:txBody>
      </p:sp>
      <p:sp>
        <p:nvSpPr>
          <p:cNvPr id="722" name="Google Shape;722;p22"/>
          <p:cNvSpPr/>
          <p:nvPr/>
        </p:nvSpPr>
        <p:spPr>
          <a:xfrm>
            <a:off x="3029812" y="2844910"/>
            <a:ext cx="147900" cy="138600"/>
          </a:xfrm>
          <a:prstGeom prst="ellipse">
            <a:avLst/>
          </a:prstGeom>
          <a:solidFill>
            <a:srgbClr val="FCE5CD"/>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22"/>
          <p:cNvSpPr/>
          <p:nvPr/>
        </p:nvSpPr>
        <p:spPr>
          <a:xfrm flipH="1">
            <a:off x="1598288" y="1644838"/>
            <a:ext cx="135900" cy="138600"/>
          </a:xfrm>
          <a:prstGeom prst="rect">
            <a:avLst/>
          </a:prstGeom>
          <a:solidFill>
            <a:srgbClr val="F9CB9C"/>
          </a:solidFill>
          <a:ln w="19050"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22"/>
          <p:cNvSpPr/>
          <p:nvPr/>
        </p:nvSpPr>
        <p:spPr>
          <a:xfrm>
            <a:off x="2316928" y="1979460"/>
            <a:ext cx="147900" cy="138600"/>
          </a:xfrm>
          <a:prstGeom prst="triangle">
            <a:avLst>
              <a:gd name="adj" fmla="val 50000"/>
            </a:avLst>
          </a:prstGeom>
          <a:solidFill>
            <a:srgbClr val="6D9EEB"/>
          </a:solidFill>
          <a:ln w="19050" cap="flat" cmpd="sng">
            <a:solidFill>
              <a:srgbClr val="CCCC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22"/>
          <p:cNvSpPr/>
          <p:nvPr/>
        </p:nvSpPr>
        <p:spPr>
          <a:xfrm>
            <a:off x="2679295" y="1979460"/>
            <a:ext cx="147900" cy="138600"/>
          </a:xfrm>
          <a:prstGeom prst="triangle">
            <a:avLst>
              <a:gd name="adj" fmla="val 50000"/>
            </a:avLst>
          </a:prstGeom>
          <a:solidFill>
            <a:srgbClr val="3C78D8"/>
          </a:solidFill>
          <a:ln w="19050" cap="flat" cmpd="sng">
            <a:solidFill>
              <a:srgbClr val="CCCC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22"/>
          <p:cNvSpPr/>
          <p:nvPr/>
        </p:nvSpPr>
        <p:spPr>
          <a:xfrm flipH="1">
            <a:off x="1592264" y="2314115"/>
            <a:ext cx="147900" cy="138600"/>
          </a:xfrm>
          <a:prstGeom prst="triangle">
            <a:avLst>
              <a:gd name="adj" fmla="val 50000"/>
            </a:avLst>
          </a:prstGeom>
          <a:solidFill>
            <a:srgbClr val="FFFF00"/>
          </a:solidFill>
          <a:ln w="19050"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22"/>
          <p:cNvSpPr/>
          <p:nvPr/>
        </p:nvSpPr>
        <p:spPr>
          <a:xfrm flipH="1">
            <a:off x="1598288" y="1310200"/>
            <a:ext cx="135900" cy="138600"/>
          </a:xfrm>
          <a:prstGeom prst="ellipse">
            <a:avLst/>
          </a:prstGeom>
          <a:solidFill>
            <a:srgbClr val="FCE5CD"/>
          </a:solidFill>
          <a:ln w="19050"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22"/>
          <p:cNvSpPr/>
          <p:nvPr/>
        </p:nvSpPr>
        <p:spPr>
          <a:xfrm>
            <a:off x="2679363" y="2844892"/>
            <a:ext cx="135900" cy="138600"/>
          </a:xfrm>
          <a:prstGeom prst="rect">
            <a:avLst/>
          </a:prstGeom>
          <a:solidFill>
            <a:srgbClr val="F9CB9C"/>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22"/>
          <p:cNvSpPr/>
          <p:nvPr/>
        </p:nvSpPr>
        <p:spPr>
          <a:xfrm>
            <a:off x="1954562" y="2648703"/>
            <a:ext cx="147900" cy="138600"/>
          </a:xfrm>
          <a:prstGeom prst="triangle">
            <a:avLst>
              <a:gd name="adj" fmla="val 50000"/>
            </a:avLst>
          </a:prstGeom>
          <a:solidFill>
            <a:srgbClr val="FFFF00"/>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22"/>
          <p:cNvSpPr/>
          <p:nvPr/>
        </p:nvSpPr>
        <p:spPr>
          <a:xfrm flipH="1">
            <a:off x="1592247" y="2983375"/>
            <a:ext cx="147900" cy="138600"/>
          </a:xfrm>
          <a:prstGeom prst="triangle">
            <a:avLst>
              <a:gd name="adj" fmla="val 50000"/>
            </a:avLst>
          </a:prstGeom>
          <a:solidFill>
            <a:srgbClr val="B6D7A8"/>
          </a:solidFill>
          <a:ln w="19050"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22"/>
          <p:cNvSpPr/>
          <p:nvPr/>
        </p:nvSpPr>
        <p:spPr>
          <a:xfrm flipH="1">
            <a:off x="1592264" y="1979460"/>
            <a:ext cx="147900" cy="138600"/>
          </a:xfrm>
          <a:prstGeom prst="triangle">
            <a:avLst>
              <a:gd name="adj" fmla="val 50000"/>
            </a:avLst>
          </a:prstGeom>
          <a:solidFill>
            <a:srgbClr val="E69138"/>
          </a:solidFill>
          <a:ln w="19050"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22"/>
          <p:cNvSpPr/>
          <p:nvPr/>
        </p:nvSpPr>
        <p:spPr>
          <a:xfrm>
            <a:off x="3041661" y="1979460"/>
            <a:ext cx="135900" cy="138600"/>
          </a:xfrm>
          <a:prstGeom prst="rect">
            <a:avLst/>
          </a:prstGeom>
          <a:solidFill>
            <a:srgbClr val="6FA8DC"/>
          </a:solidFill>
          <a:ln w="19050" cap="flat" cmpd="sng">
            <a:solidFill>
              <a:srgbClr val="CCCC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22"/>
          <p:cNvSpPr/>
          <p:nvPr/>
        </p:nvSpPr>
        <p:spPr>
          <a:xfrm flipH="1">
            <a:off x="1592264" y="2648737"/>
            <a:ext cx="147900" cy="138600"/>
          </a:xfrm>
          <a:prstGeom prst="triangle">
            <a:avLst>
              <a:gd name="adj" fmla="val 50000"/>
            </a:avLst>
          </a:prstGeom>
          <a:solidFill>
            <a:srgbClr val="BEE040"/>
          </a:solidFill>
          <a:ln w="19050"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22"/>
          <p:cNvSpPr/>
          <p:nvPr/>
        </p:nvSpPr>
        <p:spPr>
          <a:xfrm>
            <a:off x="1954579" y="2983350"/>
            <a:ext cx="147900" cy="138600"/>
          </a:xfrm>
          <a:prstGeom prst="triangle">
            <a:avLst>
              <a:gd name="adj" fmla="val 50000"/>
            </a:avLst>
          </a:prstGeom>
          <a:solidFill>
            <a:srgbClr val="FFC500"/>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22"/>
          <p:cNvSpPr/>
          <p:nvPr/>
        </p:nvSpPr>
        <p:spPr>
          <a:xfrm>
            <a:off x="2316980" y="2844875"/>
            <a:ext cx="147900" cy="138600"/>
          </a:xfrm>
          <a:prstGeom prst="triangle">
            <a:avLst>
              <a:gd name="adj" fmla="val 50000"/>
            </a:avLst>
          </a:prstGeom>
          <a:solidFill>
            <a:srgbClr val="FF9900"/>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22"/>
          <p:cNvSpPr/>
          <p:nvPr/>
        </p:nvSpPr>
        <p:spPr>
          <a:xfrm>
            <a:off x="1954579" y="1979460"/>
            <a:ext cx="147900" cy="138600"/>
          </a:xfrm>
          <a:prstGeom prst="triangle">
            <a:avLst>
              <a:gd name="adj" fmla="val 50000"/>
            </a:avLst>
          </a:prstGeom>
          <a:solidFill>
            <a:srgbClr val="B6D7A8"/>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22"/>
          <p:cNvSpPr/>
          <p:nvPr/>
        </p:nvSpPr>
        <p:spPr>
          <a:xfrm>
            <a:off x="2679295" y="1644847"/>
            <a:ext cx="147900" cy="138600"/>
          </a:xfrm>
          <a:prstGeom prst="triangle">
            <a:avLst>
              <a:gd name="adj" fmla="val 50000"/>
            </a:avLst>
          </a:prstGeom>
          <a:solidFill>
            <a:srgbClr val="6D9EEB"/>
          </a:solidFill>
          <a:ln w="19050" cap="flat" cmpd="sng">
            <a:solidFill>
              <a:srgbClr val="CCCC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22"/>
          <p:cNvSpPr/>
          <p:nvPr/>
        </p:nvSpPr>
        <p:spPr>
          <a:xfrm>
            <a:off x="3029812" y="1644839"/>
            <a:ext cx="147900" cy="138600"/>
          </a:xfrm>
          <a:prstGeom prst="ellipse">
            <a:avLst/>
          </a:prstGeom>
          <a:solidFill>
            <a:srgbClr val="6D9EEB"/>
          </a:solidFill>
          <a:ln w="19050" cap="flat" cmpd="sng">
            <a:solidFill>
              <a:srgbClr val="CCCC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39" name="Google Shape;739;p22"/>
          <p:cNvCxnSpPr>
            <a:stCxn id="727" idx="4"/>
            <a:endCxn id="723" idx="0"/>
          </p:cNvCxnSpPr>
          <p:nvPr/>
        </p:nvCxnSpPr>
        <p:spPr>
          <a:xfrm>
            <a:off x="1666238" y="1448800"/>
            <a:ext cx="0" cy="195900"/>
          </a:xfrm>
          <a:prstGeom prst="straightConnector1">
            <a:avLst/>
          </a:prstGeom>
          <a:noFill/>
          <a:ln w="9525" cap="flat" cmpd="sng">
            <a:solidFill>
              <a:srgbClr val="D9D9D9"/>
            </a:solidFill>
            <a:prstDash val="solid"/>
            <a:round/>
            <a:headEnd type="none" w="med" len="med"/>
            <a:tailEnd type="none" w="med" len="med"/>
          </a:ln>
        </p:spPr>
      </p:cxnSp>
      <p:cxnSp>
        <p:nvCxnSpPr>
          <p:cNvPr id="740" name="Google Shape;740;p22"/>
          <p:cNvCxnSpPr>
            <a:stCxn id="723" idx="2"/>
            <a:endCxn id="731" idx="0"/>
          </p:cNvCxnSpPr>
          <p:nvPr/>
        </p:nvCxnSpPr>
        <p:spPr>
          <a:xfrm>
            <a:off x="1666238" y="1783438"/>
            <a:ext cx="0" cy="195900"/>
          </a:xfrm>
          <a:prstGeom prst="straightConnector1">
            <a:avLst/>
          </a:prstGeom>
          <a:noFill/>
          <a:ln w="9525" cap="flat" cmpd="sng">
            <a:solidFill>
              <a:srgbClr val="D9D9D9"/>
            </a:solidFill>
            <a:prstDash val="solid"/>
            <a:round/>
            <a:headEnd type="none" w="med" len="med"/>
            <a:tailEnd type="none" w="med" len="med"/>
          </a:ln>
        </p:spPr>
      </p:cxnSp>
      <p:cxnSp>
        <p:nvCxnSpPr>
          <p:cNvPr id="741" name="Google Shape;741;p22"/>
          <p:cNvCxnSpPr>
            <a:stCxn id="731" idx="3"/>
            <a:endCxn id="726" idx="0"/>
          </p:cNvCxnSpPr>
          <p:nvPr/>
        </p:nvCxnSpPr>
        <p:spPr>
          <a:xfrm>
            <a:off x="1666214" y="2118060"/>
            <a:ext cx="0" cy="196200"/>
          </a:xfrm>
          <a:prstGeom prst="straightConnector1">
            <a:avLst/>
          </a:prstGeom>
          <a:noFill/>
          <a:ln w="9525" cap="flat" cmpd="sng">
            <a:solidFill>
              <a:srgbClr val="D9D9D9"/>
            </a:solidFill>
            <a:prstDash val="solid"/>
            <a:round/>
            <a:headEnd type="none" w="med" len="med"/>
            <a:tailEnd type="none" w="med" len="med"/>
          </a:ln>
        </p:spPr>
      </p:cxnSp>
      <p:cxnSp>
        <p:nvCxnSpPr>
          <p:cNvPr id="742" name="Google Shape;742;p22"/>
          <p:cNvCxnSpPr>
            <a:stCxn id="726" idx="3"/>
            <a:endCxn id="733" idx="0"/>
          </p:cNvCxnSpPr>
          <p:nvPr/>
        </p:nvCxnSpPr>
        <p:spPr>
          <a:xfrm>
            <a:off x="1666214" y="2452715"/>
            <a:ext cx="0" cy="195900"/>
          </a:xfrm>
          <a:prstGeom prst="straightConnector1">
            <a:avLst/>
          </a:prstGeom>
          <a:noFill/>
          <a:ln w="9525" cap="flat" cmpd="sng">
            <a:solidFill>
              <a:srgbClr val="D9D9D9"/>
            </a:solidFill>
            <a:prstDash val="solid"/>
            <a:round/>
            <a:headEnd type="none" w="med" len="med"/>
            <a:tailEnd type="none" w="med" len="med"/>
          </a:ln>
        </p:spPr>
      </p:cxnSp>
      <p:cxnSp>
        <p:nvCxnSpPr>
          <p:cNvPr id="743" name="Google Shape;743;p22"/>
          <p:cNvCxnSpPr>
            <a:stCxn id="733" idx="3"/>
            <a:endCxn id="730" idx="0"/>
          </p:cNvCxnSpPr>
          <p:nvPr/>
        </p:nvCxnSpPr>
        <p:spPr>
          <a:xfrm>
            <a:off x="1666214" y="2787337"/>
            <a:ext cx="0" cy="195900"/>
          </a:xfrm>
          <a:prstGeom prst="straightConnector1">
            <a:avLst/>
          </a:prstGeom>
          <a:noFill/>
          <a:ln w="9525" cap="flat" cmpd="sng">
            <a:solidFill>
              <a:srgbClr val="D9D9D9"/>
            </a:solidFill>
            <a:prstDash val="solid"/>
            <a:round/>
            <a:headEnd type="none" w="med" len="med"/>
            <a:tailEnd type="none" w="med" len="med"/>
          </a:ln>
        </p:spPr>
      </p:cxnSp>
      <p:cxnSp>
        <p:nvCxnSpPr>
          <p:cNvPr id="744" name="Google Shape;744;p22"/>
          <p:cNvCxnSpPr>
            <a:stCxn id="734" idx="0"/>
            <a:endCxn id="729" idx="3"/>
          </p:cNvCxnSpPr>
          <p:nvPr/>
        </p:nvCxnSpPr>
        <p:spPr>
          <a:xfrm rot="10800000">
            <a:off x="2028529" y="2787450"/>
            <a:ext cx="0" cy="195900"/>
          </a:xfrm>
          <a:prstGeom prst="straightConnector1">
            <a:avLst/>
          </a:prstGeom>
          <a:noFill/>
          <a:ln w="9525" cap="flat" cmpd="sng">
            <a:solidFill>
              <a:schemeClr val="dk2"/>
            </a:solidFill>
            <a:prstDash val="solid"/>
            <a:round/>
            <a:headEnd type="none" w="med" len="med"/>
            <a:tailEnd type="none" w="med" len="med"/>
          </a:ln>
        </p:spPr>
      </p:cxnSp>
      <p:cxnSp>
        <p:nvCxnSpPr>
          <p:cNvPr id="745" name="Google Shape;745;p22"/>
          <p:cNvCxnSpPr>
            <a:stCxn id="729" idx="0"/>
            <a:endCxn id="736" idx="3"/>
          </p:cNvCxnSpPr>
          <p:nvPr/>
        </p:nvCxnSpPr>
        <p:spPr>
          <a:xfrm rot="10800000">
            <a:off x="2028512" y="2118003"/>
            <a:ext cx="0" cy="530700"/>
          </a:xfrm>
          <a:prstGeom prst="straightConnector1">
            <a:avLst/>
          </a:prstGeom>
          <a:noFill/>
          <a:ln w="9525" cap="flat" cmpd="sng">
            <a:solidFill>
              <a:schemeClr val="dk2"/>
            </a:solidFill>
            <a:prstDash val="solid"/>
            <a:round/>
            <a:headEnd type="none" w="med" len="med"/>
            <a:tailEnd type="none" w="med" len="med"/>
          </a:ln>
        </p:spPr>
      </p:cxnSp>
      <p:cxnSp>
        <p:nvCxnSpPr>
          <p:cNvPr id="746" name="Google Shape;746;p22"/>
          <p:cNvCxnSpPr>
            <a:stCxn id="729" idx="3"/>
            <a:endCxn id="735" idx="1"/>
          </p:cNvCxnSpPr>
          <p:nvPr/>
        </p:nvCxnSpPr>
        <p:spPr>
          <a:xfrm>
            <a:off x="2028512" y="2787303"/>
            <a:ext cx="325500" cy="126900"/>
          </a:xfrm>
          <a:prstGeom prst="straightConnector1">
            <a:avLst/>
          </a:prstGeom>
          <a:noFill/>
          <a:ln w="9525" cap="flat" cmpd="sng">
            <a:solidFill>
              <a:schemeClr val="dk2"/>
            </a:solidFill>
            <a:prstDash val="solid"/>
            <a:round/>
            <a:headEnd type="none" w="med" len="med"/>
            <a:tailEnd type="none" w="med" len="med"/>
          </a:ln>
        </p:spPr>
      </p:cxnSp>
      <p:cxnSp>
        <p:nvCxnSpPr>
          <p:cNvPr id="747" name="Google Shape;747;p22"/>
          <p:cNvCxnSpPr>
            <a:stCxn id="735" idx="5"/>
            <a:endCxn id="728" idx="1"/>
          </p:cNvCxnSpPr>
          <p:nvPr/>
        </p:nvCxnSpPr>
        <p:spPr>
          <a:xfrm>
            <a:off x="2427905" y="2914175"/>
            <a:ext cx="251400" cy="0"/>
          </a:xfrm>
          <a:prstGeom prst="straightConnector1">
            <a:avLst/>
          </a:prstGeom>
          <a:noFill/>
          <a:ln w="9525" cap="flat" cmpd="sng">
            <a:solidFill>
              <a:schemeClr val="dk2"/>
            </a:solidFill>
            <a:prstDash val="solid"/>
            <a:round/>
            <a:headEnd type="none" w="med" len="med"/>
            <a:tailEnd type="none" w="med" len="med"/>
          </a:ln>
        </p:spPr>
      </p:cxnSp>
      <p:cxnSp>
        <p:nvCxnSpPr>
          <p:cNvPr id="748" name="Google Shape;748;p22"/>
          <p:cNvCxnSpPr>
            <a:stCxn id="728" idx="3"/>
            <a:endCxn id="722" idx="2"/>
          </p:cNvCxnSpPr>
          <p:nvPr/>
        </p:nvCxnSpPr>
        <p:spPr>
          <a:xfrm>
            <a:off x="2815263" y="2914192"/>
            <a:ext cx="214500" cy="0"/>
          </a:xfrm>
          <a:prstGeom prst="straightConnector1">
            <a:avLst/>
          </a:prstGeom>
          <a:noFill/>
          <a:ln w="9525" cap="flat" cmpd="sng">
            <a:solidFill>
              <a:schemeClr val="dk2"/>
            </a:solidFill>
            <a:prstDash val="solid"/>
            <a:round/>
            <a:headEnd type="none" w="med" len="med"/>
            <a:tailEnd type="none" w="med" len="med"/>
          </a:ln>
        </p:spPr>
      </p:cxnSp>
      <p:cxnSp>
        <p:nvCxnSpPr>
          <p:cNvPr id="749" name="Google Shape;749;p22"/>
          <p:cNvCxnSpPr>
            <a:stCxn id="736" idx="5"/>
            <a:endCxn id="724" idx="1"/>
          </p:cNvCxnSpPr>
          <p:nvPr/>
        </p:nvCxnSpPr>
        <p:spPr>
          <a:xfrm>
            <a:off x="2065504" y="2048760"/>
            <a:ext cx="288300" cy="0"/>
          </a:xfrm>
          <a:prstGeom prst="straightConnector1">
            <a:avLst/>
          </a:prstGeom>
          <a:noFill/>
          <a:ln w="9525" cap="flat" cmpd="sng">
            <a:solidFill>
              <a:srgbClr val="CCCCCC"/>
            </a:solidFill>
            <a:prstDash val="solid"/>
            <a:round/>
            <a:headEnd type="none" w="med" len="med"/>
            <a:tailEnd type="none" w="med" len="med"/>
          </a:ln>
        </p:spPr>
      </p:cxnSp>
      <p:cxnSp>
        <p:nvCxnSpPr>
          <p:cNvPr id="750" name="Google Shape;750;p22"/>
          <p:cNvCxnSpPr>
            <a:stCxn id="730" idx="1"/>
            <a:endCxn id="734" idx="1"/>
          </p:cNvCxnSpPr>
          <p:nvPr/>
        </p:nvCxnSpPr>
        <p:spPr>
          <a:xfrm>
            <a:off x="1703172" y="3052675"/>
            <a:ext cx="288300" cy="0"/>
          </a:xfrm>
          <a:prstGeom prst="straightConnector1">
            <a:avLst/>
          </a:prstGeom>
          <a:noFill/>
          <a:ln w="9525" cap="flat" cmpd="sng">
            <a:solidFill>
              <a:schemeClr val="dk2"/>
            </a:solidFill>
            <a:prstDash val="solid"/>
            <a:round/>
            <a:headEnd type="none" w="med" len="med"/>
            <a:tailEnd type="none" w="med" len="med"/>
          </a:ln>
        </p:spPr>
      </p:cxnSp>
      <p:cxnSp>
        <p:nvCxnSpPr>
          <p:cNvPr id="751" name="Google Shape;751;p22"/>
          <p:cNvCxnSpPr>
            <a:stCxn id="724" idx="5"/>
            <a:endCxn id="725" idx="1"/>
          </p:cNvCxnSpPr>
          <p:nvPr/>
        </p:nvCxnSpPr>
        <p:spPr>
          <a:xfrm>
            <a:off x="2427853" y="2048760"/>
            <a:ext cx="288300" cy="0"/>
          </a:xfrm>
          <a:prstGeom prst="straightConnector1">
            <a:avLst/>
          </a:prstGeom>
          <a:noFill/>
          <a:ln w="9525" cap="flat" cmpd="sng">
            <a:solidFill>
              <a:srgbClr val="CCCCCC"/>
            </a:solidFill>
            <a:prstDash val="solid"/>
            <a:round/>
            <a:headEnd type="none" w="med" len="med"/>
            <a:tailEnd type="none" w="med" len="med"/>
          </a:ln>
        </p:spPr>
      </p:cxnSp>
      <p:cxnSp>
        <p:nvCxnSpPr>
          <p:cNvPr id="752" name="Google Shape;752;p22"/>
          <p:cNvCxnSpPr>
            <a:stCxn id="725" idx="0"/>
            <a:endCxn id="737" idx="3"/>
          </p:cNvCxnSpPr>
          <p:nvPr/>
        </p:nvCxnSpPr>
        <p:spPr>
          <a:xfrm rot="10800000">
            <a:off x="2753245" y="1783560"/>
            <a:ext cx="0" cy="195900"/>
          </a:xfrm>
          <a:prstGeom prst="straightConnector1">
            <a:avLst/>
          </a:prstGeom>
          <a:noFill/>
          <a:ln w="9525" cap="flat" cmpd="sng">
            <a:solidFill>
              <a:srgbClr val="CCCCCC"/>
            </a:solidFill>
            <a:prstDash val="solid"/>
            <a:round/>
            <a:headEnd type="none" w="med" len="med"/>
            <a:tailEnd type="none" w="med" len="med"/>
          </a:ln>
        </p:spPr>
      </p:cxnSp>
      <p:cxnSp>
        <p:nvCxnSpPr>
          <p:cNvPr id="753" name="Google Shape;753;p22"/>
          <p:cNvCxnSpPr>
            <a:stCxn id="725" idx="5"/>
            <a:endCxn id="732" idx="1"/>
          </p:cNvCxnSpPr>
          <p:nvPr/>
        </p:nvCxnSpPr>
        <p:spPr>
          <a:xfrm>
            <a:off x="2790220" y="2048760"/>
            <a:ext cx="251400" cy="0"/>
          </a:xfrm>
          <a:prstGeom prst="straightConnector1">
            <a:avLst/>
          </a:prstGeom>
          <a:noFill/>
          <a:ln w="9525" cap="flat" cmpd="sng">
            <a:solidFill>
              <a:srgbClr val="CCCCCC"/>
            </a:solidFill>
            <a:prstDash val="solid"/>
            <a:round/>
            <a:headEnd type="none" w="med" len="med"/>
            <a:tailEnd type="none" w="med" len="med"/>
          </a:ln>
        </p:spPr>
      </p:cxnSp>
      <p:cxnSp>
        <p:nvCxnSpPr>
          <p:cNvPr id="754" name="Google Shape;754;p22"/>
          <p:cNvCxnSpPr>
            <a:stCxn id="732" idx="0"/>
            <a:endCxn id="738" idx="4"/>
          </p:cNvCxnSpPr>
          <p:nvPr/>
        </p:nvCxnSpPr>
        <p:spPr>
          <a:xfrm rot="10800000">
            <a:off x="3103911" y="1783560"/>
            <a:ext cx="5700" cy="195900"/>
          </a:xfrm>
          <a:prstGeom prst="straightConnector1">
            <a:avLst/>
          </a:prstGeom>
          <a:noFill/>
          <a:ln w="9525" cap="flat" cmpd="sng">
            <a:solidFill>
              <a:srgbClr val="CCCCCC"/>
            </a:solidFill>
            <a:prstDash val="solid"/>
            <a:round/>
            <a:headEnd type="none" w="med" len="med"/>
            <a:tailEnd type="none" w="med" len="med"/>
          </a:ln>
        </p:spPr>
      </p:cxnSp>
      <p:sp>
        <p:nvSpPr>
          <p:cNvPr id="755" name="Google Shape;755;p22"/>
          <p:cNvSpPr/>
          <p:nvPr/>
        </p:nvSpPr>
        <p:spPr>
          <a:xfrm flipH="1">
            <a:off x="1244964" y="2314115"/>
            <a:ext cx="147900" cy="138600"/>
          </a:xfrm>
          <a:prstGeom prst="triangle">
            <a:avLst>
              <a:gd name="adj" fmla="val 50000"/>
            </a:avLst>
          </a:prstGeom>
          <a:solidFill>
            <a:srgbClr val="FFFF00"/>
          </a:solidFill>
          <a:ln w="19050"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56" name="Google Shape;756;p22"/>
          <p:cNvCxnSpPr>
            <a:stCxn id="755" idx="0"/>
            <a:endCxn id="731" idx="3"/>
          </p:cNvCxnSpPr>
          <p:nvPr/>
        </p:nvCxnSpPr>
        <p:spPr>
          <a:xfrm rot="10800000" flipH="1">
            <a:off x="1318914" y="2117915"/>
            <a:ext cx="347400" cy="196200"/>
          </a:xfrm>
          <a:prstGeom prst="straightConnector1">
            <a:avLst/>
          </a:prstGeom>
          <a:noFill/>
          <a:ln w="9525" cap="flat" cmpd="sng">
            <a:solidFill>
              <a:srgbClr val="D9D9D9"/>
            </a:solidFill>
            <a:prstDash val="solid"/>
            <a:round/>
            <a:headEnd type="none" w="med" len="med"/>
            <a:tailEnd type="none" w="med" len="med"/>
          </a:ln>
        </p:spPr>
      </p:cxnSp>
      <p:cxnSp>
        <p:nvCxnSpPr>
          <p:cNvPr id="757" name="Google Shape;757;p22"/>
          <p:cNvCxnSpPr>
            <a:stCxn id="755" idx="3"/>
            <a:endCxn id="733" idx="0"/>
          </p:cNvCxnSpPr>
          <p:nvPr/>
        </p:nvCxnSpPr>
        <p:spPr>
          <a:xfrm>
            <a:off x="1318914" y="2452715"/>
            <a:ext cx="347400" cy="195900"/>
          </a:xfrm>
          <a:prstGeom prst="straightConnector1">
            <a:avLst/>
          </a:prstGeom>
          <a:noFill/>
          <a:ln w="9525" cap="flat" cmpd="sng">
            <a:solidFill>
              <a:srgbClr val="D9D9D9"/>
            </a:solidFill>
            <a:prstDash val="solid"/>
            <a:round/>
            <a:headEnd type="none" w="med" len="med"/>
            <a:tailEnd type="none" w="med" len="med"/>
          </a:ln>
        </p:spPr>
      </p:cxnSp>
      <p:cxnSp>
        <p:nvCxnSpPr>
          <p:cNvPr id="758" name="Google Shape;758;p22"/>
          <p:cNvCxnSpPr/>
          <p:nvPr/>
        </p:nvCxnSpPr>
        <p:spPr>
          <a:xfrm>
            <a:off x="1442763" y="1350200"/>
            <a:ext cx="19200" cy="723900"/>
          </a:xfrm>
          <a:prstGeom prst="straightConnector1">
            <a:avLst/>
          </a:prstGeom>
          <a:noFill/>
          <a:ln w="19050" cap="flat" cmpd="sng">
            <a:solidFill>
              <a:srgbClr val="D9D9D9"/>
            </a:solidFill>
            <a:prstDash val="dash"/>
            <a:round/>
            <a:headEnd type="none" w="med" len="med"/>
            <a:tailEnd type="stealth" w="med" len="med"/>
          </a:ln>
        </p:spPr>
      </p:cxnSp>
      <p:cxnSp>
        <p:nvCxnSpPr>
          <p:cNvPr id="759" name="Google Shape;759;p22"/>
          <p:cNvCxnSpPr/>
          <p:nvPr/>
        </p:nvCxnSpPr>
        <p:spPr>
          <a:xfrm rot="10800000">
            <a:off x="2366688" y="2702750"/>
            <a:ext cx="723900" cy="0"/>
          </a:xfrm>
          <a:prstGeom prst="straightConnector1">
            <a:avLst/>
          </a:prstGeom>
          <a:noFill/>
          <a:ln w="19050" cap="flat" cmpd="sng">
            <a:solidFill>
              <a:srgbClr val="FF0000"/>
            </a:solidFill>
            <a:prstDash val="dash"/>
            <a:round/>
            <a:headEnd type="none" w="med" len="med"/>
            <a:tailEnd type="stealth" w="med" len="med"/>
          </a:ln>
        </p:spPr>
      </p:cxnSp>
      <p:sp>
        <p:nvSpPr>
          <p:cNvPr id="760" name="Google Shape;760;p22"/>
          <p:cNvSpPr/>
          <p:nvPr/>
        </p:nvSpPr>
        <p:spPr>
          <a:xfrm>
            <a:off x="1225413" y="2559875"/>
            <a:ext cx="312599" cy="228600"/>
          </a:xfrm>
          <a:custGeom>
            <a:avLst/>
            <a:gdLst/>
            <a:ahLst/>
            <a:cxnLst/>
            <a:rect l="l" t="t" r="r" b="b"/>
            <a:pathLst>
              <a:path w="16002" h="9144" extrusionOk="0">
                <a:moveTo>
                  <a:pt x="0" y="0"/>
                </a:moveTo>
                <a:cubicBezTo>
                  <a:pt x="1461" y="127"/>
                  <a:pt x="6287" y="127"/>
                  <a:pt x="8763" y="762"/>
                </a:cubicBezTo>
                <a:cubicBezTo>
                  <a:pt x="11240" y="1397"/>
                  <a:pt x="13653" y="2413"/>
                  <a:pt x="14859" y="3810"/>
                </a:cubicBezTo>
                <a:cubicBezTo>
                  <a:pt x="16066" y="5207"/>
                  <a:pt x="15812" y="8255"/>
                  <a:pt x="16002" y="9144"/>
                </a:cubicBezTo>
              </a:path>
            </a:pathLst>
          </a:custGeom>
          <a:noFill/>
          <a:ln w="19050" cap="flat" cmpd="sng">
            <a:solidFill>
              <a:srgbClr val="D9D9D9"/>
            </a:solidFill>
            <a:prstDash val="dash"/>
            <a:round/>
            <a:headEnd type="none" w="med" len="med"/>
            <a:tailEnd type="stealth" w="med" len="med"/>
          </a:ln>
        </p:spPr>
      </p:sp>
      <p:sp>
        <p:nvSpPr>
          <p:cNvPr id="761" name="Google Shape;761;p22"/>
          <p:cNvSpPr/>
          <p:nvPr/>
        </p:nvSpPr>
        <p:spPr>
          <a:xfrm>
            <a:off x="2128563" y="3102800"/>
            <a:ext cx="295275" cy="200025"/>
          </a:xfrm>
          <a:custGeom>
            <a:avLst/>
            <a:gdLst/>
            <a:ahLst/>
            <a:cxnLst/>
            <a:rect l="l" t="t" r="r" b="b"/>
            <a:pathLst>
              <a:path w="11811" h="8001" extrusionOk="0">
                <a:moveTo>
                  <a:pt x="11811" y="0"/>
                </a:moveTo>
                <a:cubicBezTo>
                  <a:pt x="10658" y="4613"/>
                  <a:pt x="4755" y="8001"/>
                  <a:pt x="0" y="8001"/>
                </a:cubicBezTo>
              </a:path>
            </a:pathLst>
          </a:custGeom>
          <a:noFill/>
          <a:ln w="19050" cap="flat" cmpd="sng">
            <a:solidFill>
              <a:srgbClr val="FF0000"/>
            </a:solidFill>
            <a:prstDash val="dash"/>
            <a:round/>
            <a:headEnd type="none" w="med" len="med"/>
            <a:tailEnd type="stealth" w="med" len="med"/>
          </a:ln>
        </p:spPr>
      </p:sp>
      <p:cxnSp>
        <p:nvCxnSpPr>
          <p:cNvPr id="762" name="Google Shape;762;p22"/>
          <p:cNvCxnSpPr/>
          <p:nvPr/>
        </p:nvCxnSpPr>
        <p:spPr>
          <a:xfrm rot="10800000">
            <a:off x="2176188" y="2274200"/>
            <a:ext cx="0" cy="295200"/>
          </a:xfrm>
          <a:prstGeom prst="straightConnector1">
            <a:avLst/>
          </a:prstGeom>
          <a:noFill/>
          <a:ln w="19050" cap="flat" cmpd="sng">
            <a:solidFill>
              <a:srgbClr val="FF0000"/>
            </a:solidFill>
            <a:prstDash val="dash"/>
            <a:round/>
            <a:headEnd type="none" w="med" len="med"/>
            <a:tailEnd type="stealth" w="med" len="med"/>
          </a:ln>
        </p:spPr>
      </p:cxnSp>
      <p:sp>
        <p:nvSpPr>
          <p:cNvPr id="763" name="Google Shape;763;p22"/>
          <p:cNvSpPr/>
          <p:nvPr/>
        </p:nvSpPr>
        <p:spPr>
          <a:xfrm>
            <a:off x="5696812" y="2844910"/>
            <a:ext cx="147900" cy="138600"/>
          </a:xfrm>
          <a:prstGeom prst="ellipse">
            <a:avLst/>
          </a:prstGeom>
          <a:solidFill>
            <a:srgbClr val="FCE5CD"/>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22"/>
          <p:cNvSpPr/>
          <p:nvPr/>
        </p:nvSpPr>
        <p:spPr>
          <a:xfrm flipH="1">
            <a:off x="4265288" y="1644838"/>
            <a:ext cx="135900" cy="138600"/>
          </a:xfrm>
          <a:prstGeom prst="rect">
            <a:avLst/>
          </a:prstGeom>
          <a:noFill/>
          <a:ln w="19050" cap="flat" cmpd="sng">
            <a:solidFill>
              <a:srgbClr val="CCCC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22"/>
          <p:cNvSpPr/>
          <p:nvPr/>
        </p:nvSpPr>
        <p:spPr>
          <a:xfrm>
            <a:off x="4983928" y="1979460"/>
            <a:ext cx="147900" cy="138600"/>
          </a:xfrm>
          <a:prstGeom prst="triangle">
            <a:avLst>
              <a:gd name="adj" fmla="val 50000"/>
            </a:avLst>
          </a:prstGeom>
          <a:noFill/>
          <a:ln w="19050" cap="flat" cmpd="sng">
            <a:solidFill>
              <a:srgbClr val="CCCC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22"/>
          <p:cNvSpPr/>
          <p:nvPr/>
        </p:nvSpPr>
        <p:spPr>
          <a:xfrm>
            <a:off x="5346295" y="1979460"/>
            <a:ext cx="147900" cy="138600"/>
          </a:xfrm>
          <a:prstGeom prst="triangle">
            <a:avLst>
              <a:gd name="adj" fmla="val 50000"/>
            </a:avLst>
          </a:prstGeom>
          <a:noFill/>
          <a:ln w="19050" cap="flat" cmpd="sng">
            <a:solidFill>
              <a:srgbClr val="CCCC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22"/>
          <p:cNvSpPr/>
          <p:nvPr/>
        </p:nvSpPr>
        <p:spPr>
          <a:xfrm flipH="1">
            <a:off x="4259264" y="2314115"/>
            <a:ext cx="147900" cy="138600"/>
          </a:xfrm>
          <a:prstGeom prst="triangle">
            <a:avLst>
              <a:gd name="adj" fmla="val 50000"/>
            </a:avLst>
          </a:prstGeom>
          <a:noFill/>
          <a:ln w="19050" cap="flat" cmpd="sng">
            <a:solidFill>
              <a:srgbClr val="CCCC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22"/>
          <p:cNvSpPr/>
          <p:nvPr/>
        </p:nvSpPr>
        <p:spPr>
          <a:xfrm flipH="1">
            <a:off x="4265288" y="1310200"/>
            <a:ext cx="135900" cy="138600"/>
          </a:xfrm>
          <a:prstGeom prst="ellipse">
            <a:avLst/>
          </a:prstGeom>
          <a:noFill/>
          <a:ln w="19050" cap="flat" cmpd="sng">
            <a:solidFill>
              <a:srgbClr val="CCCC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22"/>
          <p:cNvSpPr/>
          <p:nvPr/>
        </p:nvSpPr>
        <p:spPr>
          <a:xfrm>
            <a:off x="5346363" y="2844892"/>
            <a:ext cx="135900" cy="138600"/>
          </a:xfrm>
          <a:prstGeom prst="rect">
            <a:avLst/>
          </a:prstGeom>
          <a:solidFill>
            <a:srgbClr val="F9CB9C"/>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22"/>
          <p:cNvSpPr/>
          <p:nvPr/>
        </p:nvSpPr>
        <p:spPr>
          <a:xfrm>
            <a:off x="4621562" y="2648703"/>
            <a:ext cx="147900" cy="138600"/>
          </a:xfrm>
          <a:prstGeom prst="triangle">
            <a:avLst>
              <a:gd name="adj" fmla="val 50000"/>
            </a:avLst>
          </a:prstGeom>
          <a:solidFill>
            <a:srgbClr val="FFFF00"/>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22"/>
          <p:cNvSpPr/>
          <p:nvPr/>
        </p:nvSpPr>
        <p:spPr>
          <a:xfrm flipH="1">
            <a:off x="4259247" y="2983375"/>
            <a:ext cx="147900" cy="138600"/>
          </a:xfrm>
          <a:prstGeom prst="triangle">
            <a:avLst>
              <a:gd name="adj" fmla="val 50000"/>
            </a:avLst>
          </a:prstGeom>
          <a:noFill/>
          <a:ln w="19050" cap="flat" cmpd="sng">
            <a:solidFill>
              <a:srgbClr val="CCCC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22"/>
          <p:cNvSpPr/>
          <p:nvPr/>
        </p:nvSpPr>
        <p:spPr>
          <a:xfrm flipH="1">
            <a:off x="4259264" y="1979460"/>
            <a:ext cx="147900" cy="138600"/>
          </a:xfrm>
          <a:prstGeom prst="triangle">
            <a:avLst>
              <a:gd name="adj" fmla="val 50000"/>
            </a:avLst>
          </a:prstGeom>
          <a:noFill/>
          <a:ln w="19050" cap="flat" cmpd="sng">
            <a:solidFill>
              <a:srgbClr val="CCCC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22"/>
          <p:cNvSpPr/>
          <p:nvPr/>
        </p:nvSpPr>
        <p:spPr>
          <a:xfrm>
            <a:off x="5708661" y="1979460"/>
            <a:ext cx="135900" cy="138600"/>
          </a:xfrm>
          <a:prstGeom prst="rect">
            <a:avLst/>
          </a:prstGeom>
          <a:noFill/>
          <a:ln w="19050" cap="flat" cmpd="sng">
            <a:solidFill>
              <a:srgbClr val="CCCC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22"/>
          <p:cNvSpPr/>
          <p:nvPr/>
        </p:nvSpPr>
        <p:spPr>
          <a:xfrm flipH="1">
            <a:off x="4259264" y="2648737"/>
            <a:ext cx="147900" cy="138600"/>
          </a:xfrm>
          <a:prstGeom prst="triangle">
            <a:avLst>
              <a:gd name="adj" fmla="val 50000"/>
            </a:avLst>
          </a:prstGeom>
          <a:noFill/>
          <a:ln w="19050" cap="flat" cmpd="sng">
            <a:solidFill>
              <a:srgbClr val="CCCC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22"/>
          <p:cNvSpPr/>
          <p:nvPr/>
        </p:nvSpPr>
        <p:spPr>
          <a:xfrm>
            <a:off x="4621579" y="2983350"/>
            <a:ext cx="147900" cy="138600"/>
          </a:xfrm>
          <a:prstGeom prst="triangle">
            <a:avLst>
              <a:gd name="adj" fmla="val 50000"/>
            </a:avLst>
          </a:prstGeom>
          <a:solidFill>
            <a:srgbClr val="3C78D8"/>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22"/>
          <p:cNvSpPr/>
          <p:nvPr/>
        </p:nvSpPr>
        <p:spPr>
          <a:xfrm>
            <a:off x="4983980" y="2844875"/>
            <a:ext cx="147900" cy="138600"/>
          </a:xfrm>
          <a:prstGeom prst="triangle">
            <a:avLst>
              <a:gd name="adj" fmla="val 50000"/>
            </a:avLst>
          </a:prstGeom>
          <a:solidFill>
            <a:srgbClr val="FF9900"/>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22"/>
          <p:cNvSpPr/>
          <p:nvPr/>
        </p:nvSpPr>
        <p:spPr>
          <a:xfrm>
            <a:off x="4621579" y="1979460"/>
            <a:ext cx="147900" cy="138600"/>
          </a:xfrm>
          <a:prstGeom prst="triangle">
            <a:avLst>
              <a:gd name="adj" fmla="val 50000"/>
            </a:avLst>
          </a:prstGeom>
          <a:solidFill>
            <a:srgbClr val="3C78D8"/>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22"/>
          <p:cNvSpPr/>
          <p:nvPr/>
        </p:nvSpPr>
        <p:spPr>
          <a:xfrm>
            <a:off x="5346295" y="1644847"/>
            <a:ext cx="147900" cy="138600"/>
          </a:xfrm>
          <a:prstGeom prst="triangle">
            <a:avLst>
              <a:gd name="adj" fmla="val 50000"/>
            </a:avLst>
          </a:prstGeom>
          <a:noFill/>
          <a:ln w="19050" cap="flat" cmpd="sng">
            <a:solidFill>
              <a:srgbClr val="CCCC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22"/>
          <p:cNvSpPr/>
          <p:nvPr/>
        </p:nvSpPr>
        <p:spPr>
          <a:xfrm>
            <a:off x="5696812" y="1644839"/>
            <a:ext cx="147900" cy="138600"/>
          </a:xfrm>
          <a:prstGeom prst="ellipse">
            <a:avLst/>
          </a:prstGeom>
          <a:noFill/>
          <a:ln w="19050" cap="flat" cmpd="sng">
            <a:solidFill>
              <a:srgbClr val="CCCC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80" name="Google Shape;780;p22"/>
          <p:cNvCxnSpPr>
            <a:stCxn id="768" idx="4"/>
            <a:endCxn id="764" idx="0"/>
          </p:cNvCxnSpPr>
          <p:nvPr/>
        </p:nvCxnSpPr>
        <p:spPr>
          <a:xfrm>
            <a:off x="4333238" y="1448800"/>
            <a:ext cx="0" cy="195900"/>
          </a:xfrm>
          <a:prstGeom prst="straightConnector1">
            <a:avLst/>
          </a:prstGeom>
          <a:noFill/>
          <a:ln w="9525" cap="flat" cmpd="sng">
            <a:solidFill>
              <a:srgbClr val="CCCCCC"/>
            </a:solidFill>
            <a:prstDash val="solid"/>
            <a:round/>
            <a:headEnd type="none" w="med" len="med"/>
            <a:tailEnd type="none" w="med" len="med"/>
          </a:ln>
        </p:spPr>
      </p:cxnSp>
      <p:cxnSp>
        <p:nvCxnSpPr>
          <p:cNvPr id="781" name="Google Shape;781;p22"/>
          <p:cNvCxnSpPr>
            <a:stCxn id="764" idx="2"/>
            <a:endCxn id="772" idx="0"/>
          </p:cNvCxnSpPr>
          <p:nvPr/>
        </p:nvCxnSpPr>
        <p:spPr>
          <a:xfrm>
            <a:off x="4333238" y="1783438"/>
            <a:ext cx="0" cy="195900"/>
          </a:xfrm>
          <a:prstGeom prst="straightConnector1">
            <a:avLst/>
          </a:prstGeom>
          <a:noFill/>
          <a:ln w="9525" cap="flat" cmpd="sng">
            <a:solidFill>
              <a:srgbClr val="CCCCCC"/>
            </a:solidFill>
            <a:prstDash val="solid"/>
            <a:round/>
            <a:headEnd type="none" w="med" len="med"/>
            <a:tailEnd type="none" w="med" len="med"/>
          </a:ln>
        </p:spPr>
      </p:cxnSp>
      <p:cxnSp>
        <p:nvCxnSpPr>
          <p:cNvPr id="782" name="Google Shape;782;p22"/>
          <p:cNvCxnSpPr>
            <a:stCxn id="772" idx="3"/>
            <a:endCxn id="767" idx="0"/>
          </p:cNvCxnSpPr>
          <p:nvPr/>
        </p:nvCxnSpPr>
        <p:spPr>
          <a:xfrm>
            <a:off x="4333214" y="2118060"/>
            <a:ext cx="0" cy="196200"/>
          </a:xfrm>
          <a:prstGeom prst="straightConnector1">
            <a:avLst/>
          </a:prstGeom>
          <a:noFill/>
          <a:ln w="9525" cap="flat" cmpd="sng">
            <a:solidFill>
              <a:srgbClr val="CCCCCC"/>
            </a:solidFill>
            <a:prstDash val="solid"/>
            <a:round/>
            <a:headEnd type="none" w="med" len="med"/>
            <a:tailEnd type="none" w="med" len="med"/>
          </a:ln>
        </p:spPr>
      </p:cxnSp>
      <p:cxnSp>
        <p:nvCxnSpPr>
          <p:cNvPr id="783" name="Google Shape;783;p22"/>
          <p:cNvCxnSpPr>
            <a:stCxn id="767" idx="3"/>
            <a:endCxn id="774" idx="0"/>
          </p:cNvCxnSpPr>
          <p:nvPr/>
        </p:nvCxnSpPr>
        <p:spPr>
          <a:xfrm>
            <a:off x="4333214" y="2452715"/>
            <a:ext cx="0" cy="195900"/>
          </a:xfrm>
          <a:prstGeom prst="straightConnector1">
            <a:avLst/>
          </a:prstGeom>
          <a:noFill/>
          <a:ln w="9525" cap="flat" cmpd="sng">
            <a:solidFill>
              <a:srgbClr val="CCCCCC"/>
            </a:solidFill>
            <a:prstDash val="solid"/>
            <a:round/>
            <a:headEnd type="none" w="med" len="med"/>
            <a:tailEnd type="none" w="med" len="med"/>
          </a:ln>
        </p:spPr>
      </p:cxnSp>
      <p:cxnSp>
        <p:nvCxnSpPr>
          <p:cNvPr id="784" name="Google Shape;784;p22"/>
          <p:cNvCxnSpPr>
            <a:stCxn id="774" idx="3"/>
            <a:endCxn id="771" idx="0"/>
          </p:cNvCxnSpPr>
          <p:nvPr/>
        </p:nvCxnSpPr>
        <p:spPr>
          <a:xfrm>
            <a:off x="4333214" y="2787337"/>
            <a:ext cx="0" cy="195900"/>
          </a:xfrm>
          <a:prstGeom prst="straightConnector1">
            <a:avLst/>
          </a:prstGeom>
          <a:noFill/>
          <a:ln w="9525" cap="flat" cmpd="sng">
            <a:solidFill>
              <a:srgbClr val="CCCCCC"/>
            </a:solidFill>
            <a:prstDash val="solid"/>
            <a:round/>
            <a:headEnd type="none" w="med" len="med"/>
            <a:tailEnd type="none" w="med" len="med"/>
          </a:ln>
        </p:spPr>
      </p:cxnSp>
      <p:cxnSp>
        <p:nvCxnSpPr>
          <p:cNvPr id="785" name="Google Shape;785;p22"/>
          <p:cNvCxnSpPr>
            <a:stCxn id="775" idx="0"/>
            <a:endCxn id="770" idx="3"/>
          </p:cNvCxnSpPr>
          <p:nvPr/>
        </p:nvCxnSpPr>
        <p:spPr>
          <a:xfrm rot="10800000">
            <a:off x="4695529" y="2787450"/>
            <a:ext cx="0" cy="195900"/>
          </a:xfrm>
          <a:prstGeom prst="straightConnector1">
            <a:avLst/>
          </a:prstGeom>
          <a:noFill/>
          <a:ln w="9525" cap="flat" cmpd="sng">
            <a:solidFill>
              <a:schemeClr val="dk2"/>
            </a:solidFill>
            <a:prstDash val="solid"/>
            <a:round/>
            <a:headEnd type="none" w="med" len="med"/>
            <a:tailEnd type="none" w="med" len="med"/>
          </a:ln>
        </p:spPr>
      </p:cxnSp>
      <p:cxnSp>
        <p:nvCxnSpPr>
          <p:cNvPr id="786" name="Google Shape;786;p22"/>
          <p:cNvCxnSpPr>
            <a:stCxn id="770" idx="0"/>
            <a:endCxn id="777" idx="3"/>
          </p:cNvCxnSpPr>
          <p:nvPr/>
        </p:nvCxnSpPr>
        <p:spPr>
          <a:xfrm rot="10800000">
            <a:off x="4695512" y="2118003"/>
            <a:ext cx="0" cy="530700"/>
          </a:xfrm>
          <a:prstGeom prst="straightConnector1">
            <a:avLst/>
          </a:prstGeom>
          <a:noFill/>
          <a:ln w="9525" cap="flat" cmpd="sng">
            <a:solidFill>
              <a:schemeClr val="dk2"/>
            </a:solidFill>
            <a:prstDash val="solid"/>
            <a:round/>
            <a:headEnd type="none" w="med" len="med"/>
            <a:tailEnd type="none" w="med" len="med"/>
          </a:ln>
        </p:spPr>
      </p:cxnSp>
      <p:cxnSp>
        <p:nvCxnSpPr>
          <p:cNvPr id="787" name="Google Shape;787;p22"/>
          <p:cNvCxnSpPr>
            <a:stCxn id="770" idx="3"/>
            <a:endCxn id="776" idx="1"/>
          </p:cNvCxnSpPr>
          <p:nvPr/>
        </p:nvCxnSpPr>
        <p:spPr>
          <a:xfrm>
            <a:off x="4695512" y="2787303"/>
            <a:ext cx="325500" cy="126900"/>
          </a:xfrm>
          <a:prstGeom prst="straightConnector1">
            <a:avLst/>
          </a:prstGeom>
          <a:noFill/>
          <a:ln w="9525" cap="flat" cmpd="sng">
            <a:solidFill>
              <a:schemeClr val="dk2"/>
            </a:solidFill>
            <a:prstDash val="solid"/>
            <a:round/>
            <a:headEnd type="none" w="med" len="med"/>
            <a:tailEnd type="none" w="med" len="med"/>
          </a:ln>
        </p:spPr>
      </p:cxnSp>
      <p:cxnSp>
        <p:nvCxnSpPr>
          <p:cNvPr id="788" name="Google Shape;788;p22"/>
          <p:cNvCxnSpPr>
            <a:stCxn id="776" idx="5"/>
            <a:endCxn id="769" idx="1"/>
          </p:cNvCxnSpPr>
          <p:nvPr/>
        </p:nvCxnSpPr>
        <p:spPr>
          <a:xfrm>
            <a:off x="5094905" y="2914175"/>
            <a:ext cx="251400" cy="0"/>
          </a:xfrm>
          <a:prstGeom prst="straightConnector1">
            <a:avLst/>
          </a:prstGeom>
          <a:noFill/>
          <a:ln w="9525" cap="flat" cmpd="sng">
            <a:solidFill>
              <a:schemeClr val="dk2"/>
            </a:solidFill>
            <a:prstDash val="solid"/>
            <a:round/>
            <a:headEnd type="none" w="med" len="med"/>
            <a:tailEnd type="none" w="med" len="med"/>
          </a:ln>
        </p:spPr>
      </p:cxnSp>
      <p:cxnSp>
        <p:nvCxnSpPr>
          <p:cNvPr id="789" name="Google Shape;789;p22"/>
          <p:cNvCxnSpPr>
            <a:stCxn id="769" idx="3"/>
            <a:endCxn id="763" idx="2"/>
          </p:cNvCxnSpPr>
          <p:nvPr/>
        </p:nvCxnSpPr>
        <p:spPr>
          <a:xfrm>
            <a:off x="5482263" y="2914192"/>
            <a:ext cx="214500" cy="0"/>
          </a:xfrm>
          <a:prstGeom prst="straightConnector1">
            <a:avLst/>
          </a:prstGeom>
          <a:noFill/>
          <a:ln w="9525" cap="flat" cmpd="sng">
            <a:solidFill>
              <a:schemeClr val="dk2"/>
            </a:solidFill>
            <a:prstDash val="solid"/>
            <a:round/>
            <a:headEnd type="none" w="med" len="med"/>
            <a:tailEnd type="none" w="med" len="med"/>
          </a:ln>
        </p:spPr>
      </p:cxnSp>
      <p:cxnSp>
        <p:nvCxnSpPr>
          <p:cNvPr id="790" name="Google Shape;790;p22"/>
          <p:cNvCxnSpPr>
            <a:stCxn id="777" idx="5"/>
            <a:endCxn id="765" idx="1"/>
          </p:cNvCxnSpPr>
          <p:nvPr/>
        </p:nvCxnSpPr>
        <p:spPr>
          <a:xfrm>
            <a:off x="4732504" y="2048760"/>
            <a:ext cx="288300" cy="0"/>
          </a:xfrm>
          <a:prstGeom prst="straightConnector1">
            <a:avLst/>
          </a:prstGeom>
          <a:noFill/>
          <a:ln w="9525" cap="flat" cmpd="sng">
            <a:solidFill>
              <a:schemeClr val="dk2"/>
            </a:solidFill>
            <a:prstDash val="solid"/>
            <a:round/>
            <a:headEnd type="none" w="med" len="med"/>
            <a:tailEnd type="none" w="med" len="med"/>
          </a:ln>
        </p:spPr>
      </p:cxnSp>
      <p:cxnSp>
        <p:nvCxnSpPr>
          <p:cNvPr id="791" name="Google Shape;791;p22"/>
          <p:cNvCxnSpPr>
            <a:stCxn id="771" idx="1"/>
            <a:endCxn id="775" idx="1"/>
          </p:cNvCxnSpPr>
          <p:nvPr/>
        </p:nvCxnSpPr>
        <p:spPr>
          <a:xfrm>
            <a:off x="4370172" y="3052675"/>
            <a:ext cx="288300" cy="0"/>
          </a:xfrm>
          <a:prstGeom prst="straightConnector1">
            <a:avLst/>
          </a:prstGeom>
          <a:noFill/>
          <a:ln w="9525" cap="flat" cmpd="sng">
            <a:solidFill>
              <a:srgbClr val="CCCCCC"/>
            </a:solidFill>
            <a:prstDash val="solid"/>
            <a:round/>
            <a:headEnd type="none" w="med" len="med"/>
            <a:tailEnd type="none" w="med" len="med"/>
          </a:ln>
        </p:spPr>
      </p:cxnSp>
      <p:cxnSp>
        <p:nvCxnSpPr>
          <p:cNvPr id="792" name="Google Shape;792;p22"/>
          <p:cNvCxnSpPr>
            <a:stCxn id="765" idx="5"/>
            <a:endCxn id="766" idx="1"/>
          </p:cNvCxnSpPr>
          <p:nvPr/>
        </p:nvCxnSpPr>
        <p:spPr>
          <a:xfrm>
            <a:off x="5094853" y="2048760"/>
            <a:ext cx="288300" cy="0"/>
          </a:xfrm>
          <a:prstGeom prst="straightConnector1">
            <a:avLst/>
          </a:prstGeom>
          <a:noFill/>
          <a:ln w="9525" cap="flat" cmpd="sng">
            <a:solidFill>
              <a:srgbClr val="CCCCCC"/>
            </a:solidFill>
            <a:prstDash val="solid"/>
            <a:round/>
            <a:headEnd type="none" w="med" len="med"/>
            <a:tailEnd type="none" w="med" len="med"/>
          </a:ln>
        </p:spPr>
      </p:cxnSp>
      <p:cxnSp>
        <p:nvCxnSpPr>
          <p:cNvPr id="793" name="Google Shape;793;p22"/>
          <p:cNvCxnSpPr>
            <a:stCxn id="766" idx="0"/>
            <a:endCxn id="778" idx="3"/>
          </p:cNvCxnSpPr>
          <p:nvPr/>
        </p:nvCxnSpPr>
        <p:spPr>
          <a:xfrm rot="10800000">
            <a:off x="5420245" y="1783560"/>
            <a:ext cx="0" cy="195900"/>
          </a:xfrm>
          <a:prstGeom prst="straightConnector1">
            <a:avLst/>
          </a:prstGeom>
          <a:noFill/>
          <a:ln w="9525" cap="flat" cmpd="sng">
            <a:solidFill>
              <a:srgbClr val="CCCCCC"/>
            </a:solidFill>
            <a:prstDash val="solid"/>
            <a:round/>
            <a:headEnd type="none" w="med" len="med"/>
            <a:tailEnd type="none" w="med" len="med"/>
          </a:ln>
        </p:spPr>
      </p:cxnSp>
      <p:cxnSp>
        <p:nvCxnSpPr>
          <p:cNvPr id="794" name="Google Shape;794;p22"/>
          <p:cNvCxnSpPr>
            <a:stCxn id="766" idx="5"/>
            <a:endCxn id="773" idx="1"/>
          </p:cNvCxnSpPr>
          <p:nvPr/>
        </p:nvCxnSpPr>
        <p:spPr>
          <a:xfrm>
            <a:off x="5457220" y="2048760"/>
            <a:ext cx="251400" cy="0"/>
          </a:xfrm>
          <a:prstGeom prst="straightConnector1">
            <a:avLst/>
          </a:prstGeom>
          <a:noFill/>
          <a:ln w="9525" cap="flat" cmpd="sng">
            <a:solidFill>
              <a:srgbClr val="CCCCCC"/>
            </a:solidFill>
            <a:prstDash val="solid"/>
            <a:round/>
            <a:headEnd type="none" w="med" len="med"/>
            <a:tailEnd type="none" w="med" len="med"/>
          </a:ln>
        </p:spPr>
      </p:cxnSp>
      <p:cxnSp>
        <p:nvCxnSpPr>
          <p:cNvPr id="795" name="Google Shape;795;p22"/>
          <p:cNvCxnSpPr>
            <a:stCxn id="773" idx="0"/>
            <a:endCxn id="779" idx="4"/>
          </p:cNvCxnSpPr>
          <p:nvPr/>
        </p:nvCxnSpPr>
        <p:spPr>
          <a:xfrm rot="10800000">
            <a:off x="5770911" y="1783560"/>
            <a:ext cx="5700" cy="195900"/>
          </a:xfrm>
          <a:prstGeom prst="straightConnector1">
            <a:avLst/>
          </a:prstGeom>
          <a:noFill/>
          <a:ln w="9525" cap="flat" cmpd="sng">
            <a:solidFill>
              <a:srgbClr val="CCCCCC"/>
            </a:solidFill>
            <a:prstDash val="solid"/>
            <a:round/>
            <a:headEnd type="none" w="med" len="med"/>
            <a:tailEnd type="none" w="med" len="med"/>
          </a:ln>
        </p:spPr>
      </p:cxnSp>
      <p:sp>
        <p:nvSpPr>
          <p:cNvPr id="796" name="Google Shape;796;p22"/>
          <p:cNvSpPr/>
          <p:nvPr/>
        </p:nvSpPr>
        <p:spPr>
          <a:xfrm flipH="1">
            <a:off x="3911964" y="2314115"/>
            <a:ext cx="147900" cy="138600"/>
          </a:xfrm>
          <a:prstGeom prst="triangle">
            <a:avLst>
              <a:gd name="adj" fmla="val 50000"/>
            </a:avLst>
          </a:prstGeom>
          <a:noFill/>
          <a:ln w="19050" cap="flat" cmpd="sng">
            <a:solidFill>
              <a:srgbClr val="CCCC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97" name="Google Shape;797;p22"/>
          <p:cNvCxnSpPr>
            <a:stCxn id="796" idx="0"/>
            <a:endCxn id="772" idx="3"/>
          </p:cNvCxnSpPr>
          <p:nvPr/>
        </p:nvCxnSpPr>
        <p:spPr>
          <a:xfrm rot="10800000" flipH="1">
            <a:off x="3985914" y="2117915"/>
            <a:ext cx="347400" cy="196200"/>
          </a:xfrm>
          <a:prstGeom prst="straightConnector1">
            <a:avLst/>
          </a:prstGeom>
          <a:noFill/>
          <a:ln w="9525" cap="flat" cmpd="sng">
            <a:solidFill>
              <a:srgbClr val="CCCCCC"/>
            </a:solidFill>
            <a:prstDash val="solid"/>
            <a:round/>
            <a:headEnd type="none" w="med" len="med"/>
            <a:tailEnd type="none" w="med" len="med"/>
          </a:ln>
        </p:spPr>
      </p:cxnSp>
      <p:cxnSp>
        <p:nvCxnSpPr>
          <p:cNvPr id="798" name="Google Shape;798;p22"/>
          <p:cNvCxnSpPr>
            <a:stCxn id="796" idx="3"/>
            <a:endCxn id="774" idx="0"/>
          </p:cNvCxnSpPr>
          <p:nvPr/>
        </p:nvCxnSpPr>
        <p:spPr>
          <a:xfrm>
            <a:off x="3985914" y="2452715"/>
            <a:ext cx="347400" cy="195900"/>
          </a:xfrm>
          <a:prstGeom prst="straightConnector1">
            <a:avLst/>
          </a:prstGeom>
          <a:noFill/>
          <a:ln w="9525" cap="flat" cmpd="sng">
            <a:solidFill>
              <a:srgbClr val="CCCCCC"/>
            </a:solidFill>
            <a:prstDash val="solid"/>
            <a:round/>
            <a:headEnd type="none" w="med" len="med"/>
            <a:tailEnd type="none" w="med" len="med"/>
          </a:ln>
        </p:spPr>
      </p:cxnSp>
      <p:cxnSp>
        <p:nvCxnSpPr>
          <p:cNvPr id="799" name="Google Shape;799;p22"/>
          <p:cNvCxnSpPr/>
          <p:nvPr/>
        </p:nvCxnSpPr>
        <p:spPr>
          <a:xfrm rot="10800000">
            <a:off x="5033688" y="2702750"/>
            <a:ext cx="723900" cy="0"/>
          </a:xfrm>
          <a:prstGeom prst="straightConnector1">
            <a:avLst/>
          </a:prstGeom>
          <a:noFill/>
          <a:ln w="19050" cap="flat" cmpd="sng">
            <a:solidFill>
              <a:srgbClr val="FF0000"/>
            </a:solidFill>
            <a:prstDash val="dash"/>
            <a:round/>
            <a:headEnd type="none" w="med" len="med"/>
            <a:tailEnd type="stealth" w="med" len="med"/>
          </a:ln>
        </p:spPr>
      </p:cxnSp>
      <p:sp>
        <p:nvSpPr>
          <p:cNvPr id="800" name="Google Shape;800;p22"/>
          <p:cNvSpPr/>
          <p:nvPr/>
        </p:nvSpPr>
        <p:spPr>
          <a:xfrm>
            <a:off x="4795563" y="3102800"/>
            <a:ext cx="295275" cy="200025"/>
          </a:xfrm>
          <a:custGeom>
            <a:avLst/>
            <a:gdLst/>
            <a:ahLst/>
            <a:cxnLst/>
            <a:rect l="l" t="t" r="r" b="b"/>
            <a:pathLst>
              <a:path w="11811" h="8001" extrusionOk="0">
                <a:moveTo>
                  <a:pt x="11811" y="0"/>
                </a:moveTo>
                <a:cubicBezTo>
                  <a:pt x="10658" y="4613"/>
                  <a:pt x="4755" y="8001"/>
                  <a:pt x="0" y="8001"/>
                </a:cubicBezTo>
              </a:path>
            </a:pathLst>
          </a:custGeom>
          <a:noFill/>
          <a:ln w="19050" cap="flat" cmpd="sng">
            <a:solidFill>
              <a:srgbClr val="FF0000"/>
            </a:solidFill>
            <a:prstDash val="dash"/>
            <a:round/>
            <a:headEnd type="none" w="med" len="med"/>
            <a:tailEnd type="stealth" w="med" len="med"/>
          </a:ln>
        </p:spPr>
      </p:sp>
      <p:cxnSp>
        <p:nvCxnSpPr>
          <p:cNvPr id="801" name="Google Shape;801;p22"/>
          <p:cNvCxnSpPr/>
          <p:nvPr/>
        </p:nvCxnSpPr>
        <p:spPr>
          <a:xfrm rot="10800000">
            <a:off x="4843188" y="2274200"/>
            <a:ext cx="0" cy="295200"/>
          </a:xfrm>
          <a:prstGeom prst="straightConnector1">
            <a:avLst/>
          </a:prstGeom>
          <a:noFill/>
          <a:ln w="19050" cap="flat" cmpd="sng">
            <a:solidFill>
              <a:srgbClr val="FF0000"/>
            </a:solidFill>
            <a:prstDash val="dash"/>
            <a:round/>
            <a:headEnd type="none" w="med" len="med"/>
            <a:tailEnd type="stealth" w="med" len="med"/>
          </a:ln>
        </p:spPr>
      </p:cxnSp>
      <p:sp>
        <p:nvSpPr>
          <p:cNvPr id="802" name="Google Shape;802;p22"/>
          <p:cNvSpPr txBox="1"/>
          <p:nvPr/>
        </p:nvSpPr>
        <p:spPr>
          <a:xfrm>
            <a:off x="1558600" y="3131738"/>
            <a:ext cx="949800" cy="25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900"/>
              <a:t>I6</a:t>
            </a:r>
            <a:endParaRPr sz="900"/>
          </a:p>
        </p:txBody>
      </p:sp>
      <p:sp>
        <p:nvSpPr>
          <p:cNvPr id="803" name="Google Shape;803;p22"/>
          <p:cNvSpPr txBox="1"/>
          <p:nvPr/>
        </p:nvSpPr>
        <p:spPr>
          <a:xfrm>
            <a:off x="4225600" y="3131738"/>
            <a:ext cx="949800" cy="25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900"/>
              <a:t>I6</a:t>
            </a:r>
            <a:endParaRPr sz="900"/>
          </a:p>
        </p:txBody>
      </p:sp>
      <p:sp>
        <p:nvSpPr>
          <p:cNvPr id="804" name="Google Shape;804;p22"/>
          <p:cNvSpPr/>
          <p:nvPr/>
        </p:nvSpPr>
        <p:spPr>
          <a:xfrm>
            <a:off x="4749263" y="3026563"/>
            <a:ext cx="95400" cy="95400"/>
          </a:xfrm>
          <a:prstGeom prst="star5">
            <a:avLst>
              <a:gd name="adj" fmla="val 19098"/>
              <a:gd name="hf" fmla="val 105146"/>
              <a:gd name="vf" fmla="val 110557"/>
            </a:avLst>
          </a:prstGeom>
          <a:solidFill>
            <a:srgbClr val="00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22"/>
          <p:cNvSpPr/>
          <p:nvPr/>
        </p:nvSpPr>
        <p:spPr>
          <a:xfrm>
            <a:off x="2080800" y="3026563"/>
            <a:ext cx="95400" cy="95400"/>
          </a:xfrm>
          <a:prstGeom prst="star5">
            <a:avLst>
              <a:gd name="adj" fmla="val 19098"/>
              <a:gd name="hf" fmla="val 105146"/>
              <a:gd name="vf" fmla="val 110557"/>
            </a:avLst>
          </a:prstGeom>
          <a:solidFill>
            <a:srgbClr val="00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22"/>
          <p:cNvSpPr/>
          <p:nvPr/>
        </p:nvSpPr>
        <p:spPr>
          <a:xfrm>
            <a:off x="1889363" y="2914900"/>
            <a:ext cx="288300" cy="295200"/>
          </a:xfrm>
          <a:prstGeom prst="ellipse">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22"/>
          <p:cNvSpPr/>
          <p:nvPr/>
        </p:nvSpPr>
        <p:spPr>
          <a:xfrm>
            <a:off x="4556363" y="2914900"/>
            <a:ext cx="288300" cy="295200"/>
          </a:xfrm>
          <a:prstGeom prst="ellipse">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22"/>
          <p:cNvSpPr/>
          <p:nvPr/>
        </p:nvSpPr>
        <p:spPr>
          <a:xfrm rot="5400000">
            <a:off x="3378350" y="1979439"/>
            <a:ext cx="147900" cy="138600"/>
          </a:xfrm>
          <a:prstGeom prst="ellipse">
            <a:avLst/>
          </a:prstGeom>
          <a:solidFill>
            <a:srgbClr val="6D9EEB"/>
          </a:solidFill>
          <a:ln w="19050"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09" name="Google Shape;809;p22"/>
          <p:cNvCxnSpPr>
            <a:endCxn id="808" idx="4"/>
          </p:cNvCxnSpPr>
          <p:nvPr/>
        </p:nvCxnSpPr>
        <p:spPr>
          <a:xfrm>
            <a:off x="3180500" y="2048739"/>
            <a:ext cx="202500" cy="0"/>
          </a:xfrm>
          <a:prstGeom prst="straightConnector1">
            <a:avLst/>
          </a:prstGeom>
          <a:noFill/>
          <a:ln w="9525" cap="flat" cmpd="sng">
            <a:solidFill>
              <a:schemeClr val="dk2"/>
            </a:solidFill>
            <a:prstDash val="solid"/>
            <a:round/>
            <a:headEnd type="none" w="med" len="med"/>
            <a:tailEnd type="none" w="med" len="med"/>
          </a:ln>
        </p:spPr>
      </p:cxnSp>
      <p:sp>
        <p:nvSpPr>
          <p:cNvPr id="810" name="Google Shape;810;p22"/>
          <p:cNvSpPr/>
          <p:nvPr/>
        </p:nvSpPr>
        <p:spPr>
          <a:xfrm rot="5400000">
            <a:off x="6042437" y="1979439"/>
            <a:ext cx="147900" cy="138600"/>
          </a:xfrm>
          <a:prstGeom prst="ellipse">
            <a:avLst/>
          </a:prstGeom>
          <a:solidFill>
            <a:srgbClr val="FFFFFF"/>
          </a:solidFill>
          <a:ln w="19050" cap="flat" cmpd="sng">
            <a:solidFill>
              <a:srgbClr val="CCCC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11" name="Google Shape;811;p22"/>
          <p:cNvCxnSpPr>
            <a:endCxn id="810" idx="4"/>
          </p:cNvCxnSpPr>
          <p:nvPr/>
        </p:nvCxnSpPr>
        <p:spPr>
          <a:xfrm>
            <a:off x="5844587" y="2048739"/>
            <a:ext cx="202500" cy="0"/>
          </a:xfrm>
          <a:prstGeom prst="straightConnector1">
            <a:avLst/>
          </a:prstGeom>
          <a:noFill/>
          <a:ln w="9525" cap="flat" cmpd="sng">
            <a:solidFill>
              <a:srgbClr val="CCCCCC"/>
            </a:solidFill>
            <a:prstDash val="solid"/>
            <a:round/>
            <a:headEnd type="none" w="med" len="med"/>
            <a:tailEnd type="none" w="med" len="med"/>
          </a:ln>
        </p:spPr>
      </p:cxnSp>
      <p:pic>
        <p:nvPicPr>
          <p:cNvPr id="812" name="Google Shape;812;p22"/>
          <p:cNvPicPr preferRelativeResize="0"/>
          <p:nvPr/>
        </p:nvPicPr>
        <p:blipFill rotWithShape="1">
          <a:blip r:embed="rId3">
            <a:alphaModFix/>
          </a:blip>
          <a:srcRect b="9974"/>
          <a:stretch/>
        </p:blipFill>
        <p:spPr>
          <a:xfrm>
            <a:off x="1555075" y="4063077"/>
            <a:ext cx="3747825" cy="3373909"/>
          </a:xfrm>
          <a:prstGeom prst="rect">
            <a:avLst/>
          </a:prstGeom>
          <a:noFill/>
          <a:ln>
            <a:noFill/>
          </a:ln>
        </p:spPr>
      </p:pic>
      <p:sp>
        <p:nvSpPr>
          <p:cNvPr id="813" name="Google Shape;813;p22"/>
          <p:cNvSpPr txBox="1">
            <a:spLocks noGrp="1"/>
          </p:cNvSpPr>
          <p:nvPr>
            <p:ph type="body" idx="1"/>
          </p:nvPr>
        </p:nvSpPr>
        <p:spPr>
          <a:xfrm>
            <a:off x="539425" y="7751525"/>
            <a:ext cx="5877900" cy="17118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sz="900"/>
              <a:t>Figure 5. A) A schematic of how the degree preserving randomisation rewires the network while preserving the degree of each node.  Precision-recall curve for the randomised network vs the non-randomised mESC DNaseI derived network. For the non-randomised network the area under the precision recall curve is 0.68. The randomised network AUPRC is 0.50. The baseline is 0.50. B) A schematic of how multi-gene and single-gene propagation differ in the relative imputed activity scores. Multi-gene propagation highlights I6, an enhancer labelled node, with a higher IAS than single-gene propagation. Precision recall curves for the multi-gene propagation vs the single gene propagation. The mult-gene propagation performs with an AUPRC of X while the single gene propagation AUPRC is X over X. </a:t>
            </a:r>
            <a:endParaRPr sz="90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17"/>
        <p:cNvGrpSpPr/>
        <p:nvPr/>
      </p:nvGrpSpPr>
      <p:grpSpPr>
        <a:xfrm>
          <a:off x="0" y="0"/>
          <a:ext cx="0" cy="0"/>
          <a:chOff x="0" y="0"/>
          <a:chExt cx="0" cy="0"/>
        </a:xfrm>
      </p:grpSpPr>
      <p:sp>
        <p:nvSpPr>
          <p:cNvPr id="818" name="Google Shape;818;p23"/>
          <p:cNvSpPr/>
          <p:nvPr/>
        </p:nvSpPr>
        <p:spPr>
          <a:xfrm rot="-71820">
            <a:off x="4373730" y="4523131"/>
            <a:ext cx="2039245" cy="698198"/>
          </a:xfrm>
          <a:prstGeom prst="ellipse">
            <a:avLst/>
          </a:prstGeom>
          <a:solidFill>
            <a:srgbClr val="F9CB9C"/>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23"/>
          <p:cNvSpPr/>
          <p:nvPr/>
        </p:nvSpPr>
        <p:spPr>
          <a:xfrm rot="-72078">
            <a:off x="4613436" y="4610489"/>
            <a:ext cx="1559743" cy="523272"/>
          </a:xfrm>
          <a:prstGeom prst="ellipse">
            <a:avLst/>
          </a:prstGeom>
          <a:solidFill>
            <a:srgbClr val="F6B26B"/>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23"/>
          <p:cNvSpPr/>
          <p:nvPr/>
        </p:nvSpPr>
        <p:spPr>
          <a:xfrm rot="-72224">
            <a:off x="4886402" y="4710068"/>
            <a:ext cx="1013924" cy="324345"/>
          </a:xfrm>
          <a:prstGeom prst="ellipse">
            <a:avLst/>
          </a:prstGeom>
          <a:solidFill>
            <a:srgbClr val="E69138"/>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23"/>
          <p:cNvSpPr/>
          <p:nvPr/>
        </p:nvSpPr>
        <p:spPr>
          <a:xfrm rot="-71321">
            <a:off x="5133084" y="4793148"/>
            <a:ext cx="520612" cy="158123"/>
          </a:xfrm>
          <a:prstGeom prst="ellipse">
            <a:avLst/>
          </a:prstGeom>
          <a:solidFill>
            <a:srgbClr val="FF9900"/>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23"/>
          <p:cNvSpPr txBox="1"/>
          <p:nvPr/>
        </p:nvSpPr>
        <p:spPr>
          <a:xfrm rot="-71321">
            <a:off x="5133030" y="4852900"/>
            <a:ext cx="520612" cy="38705"/>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a:t>GENE</a:t>
            </a:r>
            <a:endParaRPr/>
          </a:p>
        </p:txBody>
      </p:sp>
      <p:sp>
        <p:nvSpPr>
          <p:cNvPr id="823" name="Google Shape;823;p23"/>
          <p:cNvSpPr/>
          <p:nvPr/>
        </p:nvSpPr>
        <p:spPr>
          <a:xfrm rot="-97499">
            <a:off x="4523601" y="4915873"/>
            <a:ext cx="42317" cy="14103"/>
          </a:xfrm>
          <a:prstGeom prst="ellipse">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23"/>
          <p:cNvSpPr/>
          <p:nvPr/>
        </p:nvSpPr>
        <p:spPr>
          <a:xfrm rot="-97499">
            <a:off x="4482237" y="4982080"/>
            <a:ext cx="42317" cy="14103"/>
          </a:xfrm>
          <a:prstGeom prst="ellipse">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23"/>
          <p:cNvSpPr/>
          <p:nvPr/>
        </p:nvSpPr>
        <p:spPr>
          <a:xfrm rot="-97499">
            <a:off x="4674904" y="4929016"/>
            <a:ext cx="42317" cy="14103"/>
          </a:xfrm>
          <a:prstGeom prst="ellipse">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23"/>
          <p:cNvSpPr/>
          <p:nvPr/>
        </p:nvSpPr>
        <p:spPr>
          <a:xfrm rot="-97499">
            <a:off x="4926290" y="4895801"/>
            <a:ext cx="42317" cy="14103"/>
          </a:xfrm>
          <a:prstGeom prst="ellipse">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23"/>
          <p:cNvSpPr/>
          <p:nvPr/>
        </p:nvSpPr>
        <p:spPr>
          <a:xfrm rot="-97499">
            <a:off x="4891404" y="4961256"/>
            <a:ext cx="42317" cy="14103"/>
          </a:xfrm>
          <a:prstGeom prst="ellipse">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23"/>
          <p:cNvSpPr/>
          <p:nvPr/>
        </p:nvSpPr>
        <p:spPr>
          <a:xfrm rot="-97499">
            <a:off x="4792005" y="5024407"/>
            <a:ext cx="42317" cy="14103"/>
          </a:xfrm>
          <a:prstGeom prst="ellipse">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23"/>
          <p:cNvSpPr/>
          <p:nvPr/>
        </p:nvSpPr>
        <p:spPr>
          <a:xfrm rot="-97499">
            <a:off x="4720369" y="5108431"/>
            <a:ext cx="42317" cy="14103"/>
          </a:xfrm>
          <a:prstGeom prst="ellipse">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23"/>
          <p:cNvSpPr/>
          <p:nvPr/>
        </p:nvSpPr>
        <p:spPr>
          <a:xfrm rot="-97499">
            <a:off x="5004452" y="5166490"/>
            <a:ext cx="42317" cy="14103"/>
          </a:xfrm>
          <a:prstGeom prst="ellipse">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23"/>
          <p:cNvSpPr/>
          <p:nvPr/>
        </p:nvSpPr>
        <p:spPr>
          <a:xfrm rot="-97499">
            <a:off x="4598841" y="5014070"/>
            <a:ext cx="42317" cy="14103"/>
          </a:xfrm>
          <a:prstGeom prst="ellipse">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23"/>
          <p:cNvSpPr/>
          <p:nvPr/>
        </p:nvSpPr>
        <p:spPr>
          <a:xfrm rot="-97499">
            <a:off x="4731198" y="4885505"/>
            <a:ext cx="42317" cy="14103"/>
          </a:xfrm>
          <a:prstGeom prst="ellipse">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23"/>
          <p:cNvSpPr/>
          <p:nvPr/>
        </p:nvSpPr>
        <p:spPr>
          <a:xfrm rot="-97499">
            <a:off x="6113920" y="5030557"/>
            <a:ext cx="42317" cy="14103"/>
          </a:xfrm>
          <a:prstGeom prst="ellipse">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23"/>
          <p:cNvSpPr/>
          <p:nvPr/>
        </p:nvSpPr>
        <p:spPr>
          <a:xfrm rot="-97499">
            <a:off x="5943813" y="5091671"/>
            <a:ext cx="42317" cy="14103"/>
          </a:xfrm>
          <a:prstGeom prst="ellipse">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23"/>
          <p:cNvSpPr/>
          <p:nvPr/>
        </p:nvSpPr>
        <p:spPr>
          <a:xfrm rot="-97499">
            <a:off x="5689118" y="5172311"/>
            <a:ext cx="42317" cy="14103"/>
          </a:xfrm>
          <a:prstGeom prst="ellipse">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23"/>
          <p:cNvSpPr/>
          <p:nvPr/>
        </p:nvSpPr>
        <p:spPr>
          <a:xfrm rot="-97499">
            <a:off x="5658041" y="5127834"/>
            <a:ext cx="42317" cy="14103"/>
          </a:xfrm>
          <a:prstGeom prst="ellipse">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23"/>
          <p:cNvSpPr/>
          <p:nvPr/>
        </p:nvSpPr>
        <p:spPr>
          <a:xfrm rot="-97499">
            <a:off x="4732518" y="4964587"/>
            <a:ext cx="42317" cy="14103"/>
          </a:xfrm>
          <a:prstGeom prst="ellipse">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23"/>
          <p:cNvSpPr/>
          <p:nvPr/>
        </p:nvSpPr>
        <p:spPr>
          <a:xfrm rot="-97499">
            <a:off x="4861596" y="5119856"/>
            <a:ext cx="42317" cy="14103"/>
          </a:xfrm>
          <a:prstGeom prst="ellipse">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23"/>
          <p:cNvSpPr/>
          <p:nvPr/>
        </p:nvSpPr>
        <p:spPr>
          <a:xfrm rot="-97499">
            <a:off x="4691648" y="5060378"/>
            <a:ext cx="42317" cy="14103"/>
          </a:xfrm>
          <a:prstGeom prst="ellipse">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23"/>
          <p:cNvSpPr/>
          <p:nvPr/>
        </p:nvSpPr>
        <p:spPr>
          <a:xfrm rot="-97499">
            <a:off x="5419898" y="5183203"/>
            <a:ext cx="42317" cy="14103"/>
          </a:xfrm>
          <a:prstGeom prst="ellipse">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23"/>
          <p:cNvSpPr/>
          <p:nvPr/>
        </p:nvSpPr>
        <p:spPr>
          <a:xfrm rot="-97499">
            <a:off x="5180382" y="5156276"/>
            <a:ext cx="42317" cy="14103"/>
          </a:xfrm>
          <a:prstGeom prst="ellipse">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23"/>
          <p:cNvSpPr/>
          <p:nvPr/>
        </p:nvSpPr>
        <p:spPr>
          <a:xfrm rot="-97499">
            <a:off x="5136876" y="5094203"/>
            <a:ext cx="42317" cy="14103"/>
          </a:xfrm>
          <a:prstGeom prst="ellipse">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23"/>
          <p:cNvSpPr/>
          <p:nvPr/>
        </p:nvSpPr>
        <p:spPr>
          <a:xfrm rot="-97499">
            <a:off x="4928776" y="5044722"/>
            <a:ext cx="42317" cy="14103"/>
          </a:xfrm>
          <a:prstGeom prst="ellipse">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23"/>
          <p:cNvSpPr/>
          <p:nvPr/>
        </p:nvSpPr>
        <p:spPr>
          <a:xfrm rot="-97499">
            <a:off x="4919326" y="4997069"/>
            <a:ext cx="42317" cy="14103"/>
          </a:xfrm>
          <a:prstGeom prst="ellipse">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23"/>
          <p:cNvSpPr/>
          <p:nvPr/>
        </p:nvSpPr>
        <p:spPr>
          <a:xfrm rot="-97499">
            <a:off x="5093523" y="5041267"/>
            <a:ext cx="42317" cy="14103"/>
          </a:xfrm>
          <a:prstGeom prst="ellipse">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23"/>
          <p:cNvSpPr/>
          <p:nvPr/>
        </p:nvSpPr>
        <p:spPr>
          <a:xfrm rot="-97499">
            <a:off x="5076678" y="4928464"/>
            <a:ext cx="42317" cy="14103"/>
          </a:xfrm>
          <a:prstGeom prst="ellipse">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23"/>
          <p:cNvSpPr/>
          <p:nvPr/>
        </p:nvSpPr>
        <p:spPr>
          <a:xfrm rot="-97499">
            <a:off x="5197211" y="4972750"/>
            <a:ext cx="42317" cy="14103"/>
          </a:xfrm>
          <a:prstGeom prst="ellipse">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23"/>
          <p:cNvSpPr/>
          <p:nvPr/>
        </p:nvSpPr>
        <p:spPr>
          <a:xfrm rot="-97499">
            <a:off x="5416548" y="4982538"/>
            <a:ext cx="42317" cy="14103"/>
          </a:xfrm>
          <a:prstGeom prst="ellipse">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23"/>
          <p:cNvSpPr/>
          <p:nvPr/>
        </p:nvSpPr>
        <p:spPr>
          <a:xfrm rot="-97499">
            <a:off x="5340463" y="5006501"/>
            <a:ext cx="42317" cy="14103"/>
          </a:xfrm>
          <a:prstGeom prst="ellipse">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23"/>
          <p:cNvSpPr/>
          <p:nvPr/>
        </p:nvSpPr>
        <p:spPr>
          <a:xfrm rot="-97499">
            <a:off x="5320983" y="5075956"/>
            <a:ext cx="42317" cy="14103"/>
          </a:xfrm>
          <a:prstGeom prst="ellipse">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23"/>
          <p:cNvSpPr/>
          <p:nvPr/>
        </p:nvSpPr>
        <p:spPr>
          <a:xfrm rot="-97499">
            <a:off x="5458687" y="5058682"/>
            <a:ext cx="42317" cy="14103"/>
          </a:xfrm>
          <a:prstGeom prst="ellipse">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23"/>
          <p:cNvSpPr/>
          <p:nvPr/>
        </p:nvSpPr>
        <p:spPr>
          <a:xfrm rot="-97499">
            <a:off x="5627622" y="5069527"/>
            <a:ext cx="42317" cy="14103"/>
          </a:xfrm>
          <a:prstGeom prst="ellipse">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23"/>
          <p:cNvSpPr/>
          <p:nvPr/>
        </p:nvSpPr>
        <p:spPr>
          <a:xfrm rot="-97499">
            <a:off x="5984021" y="4956253"/>
            <a:ext cx="42317" cy="14103"/>
          </a:xfrm>
          <a:prstGeom prst="ellipse">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23"/>
          <p:cNvSpPr/>
          <p:nvPr/>
        </p:nvSpPr>
        <p:spPr>
          <a:xfrm rot="-97499">
            <a:off x="5797201" y="5061150"/>
            <a:ext cx="42317" cy="14103"/>
          </a:xfrm>
          <a:prstGeom prst="ellipse">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23"/>
          <p:cNvSpPr/>
          <p:nvPr/>
        </p:nvSpPr>
        <p:spPr>
          <a:xfrm rot="-97499">
            <a:off x="5796383" y="5012143"/>
            <a:ext cx="42317" cy="14103"/>
          </a:xfrm>
          <a:prstGeom prst="ellipse">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23"/>
          <p:cNvSpPr/>
          <p:nvPr/>
        </p:nvSpPr>
        <p:spPr>
          <a:xfrm rot="-97499">
            <a:off x="5583710" y="4983137"/>
            <a:ext cx="42317" cy="14103"/>
          </a:xfrm>
          <a:prstGeom prst="ellipse">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23"/>
          <p:cNvSpPr/>
          <p:nvPr/>
        </p:nvSpPr>
        <p:spPr>
          <a:xfrm rot="-97499">
            <a:off x="5685280" y="4942468"/>
            <a:ext cx="42317" cy="14103"/>
          </a:xfrm>
          <a:prstGeom prst="ellipse">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23"/>
          <p:cNvSpPr/>
          <p:nvPr/>
        </p:nvSpPr>
        <p:spPr>
          <a:xfrm rot="-97499">
            <a:off x="5523309" y="4945863"/>
            <a:ext cx="42317" cy="14103"/>
          </a:xfrm>
          <a:prstGeom prst="ellipse">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23"/>
          <p:cNvSpPr/>
          <p:nvPr/>
        </p:nvSpPr>
        <p:spPr>
          <a:xfrm rot="-97499">
            <a:off x="5372941" y="4914378"/>
            <a:ext cx="42317" cy="14103"/>
          </a:xfrm>
          <a:prstGeom prst="ellipse">
            <a:avLst/>
          </a:prstGeom>
          <a:solidFill>
            <a:srgbClr val="FF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60" name="Google Shape;860;p23"/>
          <p:cNvCxnSpPr>
            <a:stCxn id="826" idx="4"/>
            <a:endCxn id="827" idx="1"/>
          </p:cNvCxnSpPr>
          <p:nvPr/>
        </p:nvCxnSpPr>
        <p:spPr>
          <a:xfrm flipH="1">
            <a:off x="4897498" y="4909903"/>
            <a:ext cx="50100" cy="53700"/>
          </a:xfrm>
          <a:prstGeom prst="straightConnector1">
            <a:avLst/>
          </a:prstGeom>
          <a:noFill/>
          <a:ln w="9525" cap="flat" cmpd="sng">
            <a:solidFill>
              <a:srgbClr val="000000"/>
            </a:solidFill>
            <a:prstDash val="solid"/>
            <a:round/>
            <a:headEnd type="none" w="med" len="med"/>
            <a:tailEnd type="none" w="med" len="med"/>
          </a:ln>
        </p:spPr>
      </p:cxnSp>
      <p:cxnSp>
        <p:nvCxnSpPr>
          <p:cNvPr id="861" name="Google Shape;861;p23"/>
          <p:cNvCxnSpPr>
            <a:stCxn id="846" idx="5"/>
            <a:endCxn id="847" idx="2"/>
          </p:cNvCxnSpPr>
          <p:nvPr/>
        </p:nvCxnSpPr>
        <p:spPr>
          <a:xfrm>
            <a:off x="5112898" y="4940076"/>
            <a:ext cx="84300" cy="40200"/>
          </a:xfrm>
          <a:prstGeom prst="straightConnector1">
            <a:avLst/>
          </a:prstGeom>
          <a:noFill/>
          <a:ln w="9525" cap="flat" cmpd="sng">
            <a:solidFill>
              <a:srgbClr val="000000"/>
            </a:solidFill>
            <a:prstDash val="solid"/>
            <a:round/>
            <a:headEnd type="none" w="med" len="med"/>
            <a:tailEnd type="none" w="med" len="med"/>
          </a:ln>
        </p:spPr>
      </p:cxnSp>
      <p:cxnSp>
        <p:nvCxnSpPr>
          <p:cNvPr id="862" name="Google Shape;862;p23"/>
          <p:cNvCxnSpPr>
            <a:stCxn id="847" idx="6"/>
            <a:endCxn id="859" idx="3"/>
          </p:cNvCxnSpPr>
          <p:nvPr/>
        </p:nvCxnSpPr>
        <p:spPr>
          <a:xfrm rot="10800000" flipH="1">
            <a:off x="5239519" y="4926702"/>
            <a:ext cx="139800" cy="52500"/>
          </a:xfrm>
          <a:prstGeom prst="straightConnector1">
            <a:avLst/>
          </a:prstGeom>
          <a:noFill/>
          <a:ln w="9525" cap="flat" cmpd="sng">
            <a:solidFill>
              <a:srgbClr val="000000"/>
            </a:solidFill>
            <a:prstDash val="solid"/>
            <a:round/>
            <a:headEnd type="none" w="med" len="med"/>
            <a:tailEnd type="none" w="med" len="med"/>
          </a:ln>
        </p:spPr>
      </p:cxnSp>
      <p:cxnSp>
        <p:nvCxnSpPr>
          <p:cNvPr id="863" name="Google Shape;863;p23"/>
          <p:cNvCxnSpPr>
            <a:stCxn id="859" idx="5"/>
            <a:endCxn id="848" idx="0"/>
          </p:cNvCxnSpPr>
          <p:nvPr/>
        </p:nvCxnSpPr>
        <p:spPr>
          <a:xfrm>
            <a:off x="5409160" y="4925991"/>
            <a:ext cx="28500" cy="56400"/>
          </a:xfrm>
          <a:prstGeom prst="straightConnector1">
            <a:avLst/>
          </a:prstGeom>
          <a:noFill/>
          <a:ln w="9525" cap="flat" cmpd="sng">
            <a:solidFill>
              <a:srgbClr val="000000"/>
            </a:solidFill>
            <a:prstDash val="solid"/>
            <a:round/>
            <a:headEnd type="none" w="med" len="med"/>
            <a:tailEnd type="none" w="med" len="med"/>
          </a:ln>
        </p:spPr>
      </p:cxnSp>
      <p:cxnSp>
        <p:nvCxnSpPr>
          <p:cNvPr id="864" name="Google Shape;864;p23"/>
          <p:cNvCxnSpPr>
            <a:stCxn id="859" idx="5"/>
            <a:endCxn id="858" idx="2"/>
          </p:cNvCxnSpPr>
          <p:nvPr/>
        </p:nvCxnSpPr>
        <p:spPr>
          <a:xfrm>
            <a:off x="5409160" y="4925991"/>
            <a:ext cx="114300" cy="27600"/>
          </a:xfrm>
          <a:prstGeom prst="straightConnector1">
            <a:avLst/>
          </a:prstGeom>
          <a:noFill/>
          <a:ln w="9525" cap="flat" cmpd="sng">
            <a:solidFill>
              <a:srgbClr val="000000"/>
            </a:solidFill>
            <a:prstDash val="solid"/>
            <a:round/>
            <a:headEnd type="none" w="med" len="med"/>
            <a:tailEnd type="none" w="med" len="med"/>
          </a:ln>
        </p:spPr>
      </p:cxnSp>
      <p:cxnSp>
        <p:nvCxnSpPr>
          <p:cNvPr id="865" name="Google Shape;865;p23"/>
          <p:cNvCxnSpPr>
            <a:stCxn id="859" idx="6"/>
            <a:endCxn id="857" idx="2"/>
          </p:cNvCxnSpPr>
          <p:nvPr/>
        </p:nvCxnSpPr>
        <p:spPr>
          <a:xfrm>
            <a:off x="5415249" y="4920830"/>
            <a:ext cx="270000" cy="29400"/>
          </a:xfrm>
          <a:prstGeom prst="straightConnector1">
            <a:avLst/>
          </a:prstGeom>
          <a:noFill/>
          <a:ln w="9525" cap="flat" cmpd="sng">
            <a:solidFill>
              <a:srgbClr val="000000"/>
            </a:solidFill>
            <a:prstDash val="solid"/>
            <a:round/>
            <a:headEnd type="none" w="med" len="med"/>
            <a:tailEnd type="none" w="med" len="med"/>
          </a:ln>
        </p:spPr>
      </p:cxnSp>
      <p:cxnSp>
        <p:nvCxnSpPr>
          <p:cNvPr id="866" name="Google Shape;866;p23"/>
          <p:cNvCxnSpPr>
            <a:stCxn id="859" idx="4"/>
            <a:endCxn id="849" idx="0"/>
          </p:cNvCxnSpPr>
          <p:nvPr/>
        </p:nvCxnSpPr>
        <p:spPr>
          <a:xfrm flipH="1">
            <a:off x="5361549" y="4928480"/>
            <a:ext cx="32700" cy="78000"/>
          </a:xfrm>
          <a:prstGeom prst="straightConnector1">
            <a:avLst/>
          </a:prstGeom>
          <a:noFill/>
          <a:ln w="9525" cap="flat" cmpd="sng">
            <a:solidFill>
              <a:srgbClr val="000000"/>
            </a:solidFill>
            <a:prstDash val="solid"/>
            <a:round/>
            <a:headEnd type="none" w="med" len="med"/>
            <a:tailEnd type="none" w="med" len="med"/>
          </a:ln>
        </p:spPr>
      </p:cxnSp>
      <p:cxnSp>
        <p:nvCxnSpPr>
          <p:cNvPr id="867" name="Google Shape;867;p23"/>
          <p:cNvCxnSpPr>
            <a:stCxn id="859" idx="5"/>
            <a:endCxn id="856" idx="1"/>
          </p:cNvCxnSpPr>
          <p:nvPr/>
        </p:nvCxnSpPr>
        <p:spPr>
          <a:xfrm>
            <a:off x="5409160" y="4925991"/>
            <a:ext cx="180600" cy="59700"/>
          </a:xfrm>
          <a:prstGeom prst="straightConnector1">
            <a:avLst/>
          </a:prstGeom>
          <a:noFill/>
          <a:ln w="9525" cap="flat" cmpd="sng">
            <a:solidFill>
              <a:srgbClr val="000000"/>
            </a:solidFill>
            <a:prstDash val="solid"/>
            <a:round/>
            <a:headEnd type="none" w="med" len="med"/>
            <a:tailEnd type="none" w="med" len="med"/>
          </a:ln>
        </p:spPr>
      </p:cxnSp>
      <p:cxnSp>
        <p:nvCxnSpPr>
          <p:cNvPr id="868" name="Google Shape;868;p23"/>
          <p:cNvCxnSpPr>
            <a:stCxn id="859" idx="2"/>
            <a:endCxn id="846" idx="6"/>
          </p:cNvCxnSpPr>
          <p:nvPr/>
        </p:nvCxnSpPr>
        <p:spPr>
          <a:xfrm flipH="1">
            <a:off x="5118849" y="4922030"/>
            <a:ext cx="254100" cy="12900"/>
          </a:xfrm>
          <a:prstGeom prst="straightConnector1">
            <a:avLst/>
          </a:prstGeom>
          <a:noFill/>
          <a:ln w="9525" cap="flat" cmpd="sng">
            <a:solidFill>
              <a:srgbClr val="000000"/>
            </a:solidFill>
            <a:prstDash val="solid"/>
            <a:round/>
            <a:headEnd type="none" w="med" len="med"/>
            <a:tailEnd type="none" w="med" len="med"/>
          </a:ln>
        </p:spPr>
      </p:cxnSp>
      <p:cxnSp>
        <p:nvCxnSpPr>
          <p:cNvPr id="869" name="Google Shape;869;p23"/>
          <p:cNvCxnSpPr>
            <a:stCxn id="859" idx="1"/>
            <a:endCxn id="826" idx="6"/>
          </p:cNvCxnSpPr>
          <p:nvPr/>
        </p:nvCxnSpPr>
        <p:spPr>
          <a:xfrm rot="10800000">
            <a:off x="4968638" y="4902169"/>
            <a:ext cx="410400" cy="14700"/>
          </a:xfrm>
          <a:prstGeom prst="straightConnector1">
            <a:avLst/>
          </a:prstGeom>
          <a:noFill/>
          <a:ln w="9525" cap="flat" cmpd="sng">
            <a:solidFill>
              <a:srgbClr val="000000"/>
            </a:solidFill>
            <a:prstDash val="solid"/>
            <a:round/>
            <a:headEnd type="none" w="med" len="med"/>
            <a:tailEnd type="none" w="med" len="med"/>
          </a:ln>
        </p:spPr>
      </p:cxnSp>
      <p:cxnSp>
        <p:nvCxnSpPr>
          <p:cNvPr id="870" name="Google Shape;870;p23"/>
          <p:cNvCxnSpPr>
            <a:stCxn id="826" idx="2"/>
            <a:endCxn id="832" idx="6"/>
          </p:cNvCxnSpPr>
          <p:nvPr/>
        </p:nvCxnSpPr>
        <p:spPr>
          <a:xfrm rot="10800000">
            <a:off x="4773598" y="4892053"/>
            <a:ext cx="152700" cy="11400"/>
          </a:xfrm>
          <a:prstGeom prst="straightConnector1">
            <a:avLst/>
          </a:prstGeom>
          <a:noFill/>
          <a:ln w="9525" cap="flat" cmpd="sng">
            <a:solidFill>
              <a:srgbClr val="000000"/>
            </a:solidFill>
            <a:prstDash val="solid"/>
            <a:round/>
            <a:headEnd type="none" w="med" len="med"/>
            <a:tailEnd type="none" w="med" len="med"/>
          </a:ln>
        </p:spPr>
      </p:cxnSp>
      <p:cxnSp>
        <p:nvCxnSpPr>
          <p:cNvPr id="871" name="Google Shape;871;p23"/>
          <p:cNvCxnSpPr>
            <a:stCxn id="846" idx="4"/>
            <a:endCxn id="827" idx="6"/>
          </p:cNvCxnSpPr>
          <p:nvPr/>
        </p:nvCxnSpPr>
        <p:spPr>
          <a:xfrm flipH="1">
            <a:off x="4933586" y="4942566"/>
            <a:ext cx="164400" cy="25200"/>
          </a:xfrm>
          <a:prstGeom prst="straightConnector1">
            <a:avLst/>
          </a:prstGeom>
          <a:noFill/>
          <a:ln w="9525" cap="flat" cmpd="sng">
            <a:solidFill>
              <a:srgbClr val="000000"/>
            </a:solidFill>
            <a:prstDash val="solid"/>
            <a:round/>
            <a:headEnd type="none" w="med" len="med"/>
            <a:tailEnd type="none" w="med" len="med"/>
          </a:ln>
        </p:spPr>
      </p:cxnSp>
      <p:cxnSp>
        <p:nvCxnSpPr>
          <p:cNvPr id="872" name="Google Shape;872;p23"/>
          <p:cNvCxnSpPr>
            <a:stCxn id="826" idx="3"/>
            <a:endCxn id="825" idx="6"/>
          </p:cNvCxnSpPr>
          <p:nvPr/>
        </p:nvCxnSpPr>
        <p:spPr>
          <a:xfrm flipH="1">
            <a:off x="4717199" y="4908262"/>
            <a:ext cx="215400" cy="27300"/>
          </a:xfrm>
          <a:prstGeom prst="straightConnector1">
            <a:avLst/>
          </a:prstGeom>
          <a:noFill/>
          <a:ln w="9525" cap="flat" cmpd="sng">
            <a:solidFill>
              <a:srgbClr val="000000"/>
            </a:solidFill>
            <a:prstDash val="solid"/>
            <a:round/>
            <a:headEnd type="none" w="med" len="med"/>
            <a:tailEnd type="none" w="med" len="med"/>
          </a:ln>
        </p:spPr>
      </p:cxnSp>
      <p:cxnSp>
        <p:nvCxnSpPr>
          <p:cNvPr id="873" name="Google Shape;873;p23"/>
          <p:cNvCxnSpPr>
            <a:stCxn id="826" idx="3"/>
            <a:endCxn id="837" idx="6"/>
          </p:cNvCxnSpPr>
          <p:nvPr/>
        </p:nvCxnSpPr>
        <p:spPr>
          <a:xfrm flipH="1">
            <a:off x="4774799" y="4908262"/>
            <a:ext cx="157800" cy="62700"/>
          </a:xfrm>
          <a:prstGeom prst="straightConnector1">
            <a:avLst/>
          </a:prstGeom>
          <a:noFill/>
          <a:ln w="9525" cap="flat" cmpd="sng">
            <a:solidFill>
              <a:srgbClr val="000000"/>
            </a:solidFill>
            <a:prstDash val="solid"/>
            <a:round/>
            <a:headEnd type="none" w="med" len="med"/>
            <a:tailEnd type="none" w="med" len="med"/>
          </a:ln>
        </p:spPr>
      </p:cxnSp>
      <p:cxnSp>
        <p:nvCxnSpPr>
          <p:cNvPr id="874" name="Google Shape;874;p23"/>
          <p:cNvCxnSpPr>
            <a:stCxn id="847" idx="3"/>
            <a:endCxn id="844" idx="7"/>
          </p:cNvCxnSpPr>
          <p:nvPr/>
        </p:nvCxnSpPr>
        <p:spPr>
          <a:xfrm flipH="1">
            <a:off x="4955420" y="4985211"/>
            <a:ext cx="248100" cy="13500"/>
          </a:xfrm>
          <a:prstGeom prst="straightConnector1">
            <a:avLst/>
          </a:prstGeom>
          <a:noFill/>
          <a:ln w="9525" cap="flat" cmpd="sng">
            <a:solidFill>
              <a:srgbClr val="000000"/>
            </a:solidFill>
            <a:prstDash val="solid"/>
            <a:round/>
            <a:headEnd type="none" w="med" len="med"/>
            <a:tailEnd type="none" w="med" len="med"/>
          </a:ln>
        </p:spPr>
      </p:cxnSp>
      <p:cxnSp>
        <p:nvCxnSpPr>
          <p:cNvPr id="875" name="Google Shape;875;p23"/>
          <p:cNvCxnSpPr>
            <a:stCxn id="847" idx="4"/>
            <a:endCxn id="828" idx="6"/>
          </p:cNvCxnSpPr>
          <p:nvPr/>
        </p:nvCxnSpPr>
        <p:spPr>
          <a:xfrm flipH="1">
            <a:off x="4834219" y="4986852"/>
            <a:ext cx="384300" cy="44100"/>
          </a:xfrm>
          <a:prstGeom prst="straightConnector1">
            <a:avLst/>
          </a:prstGeom>
          <a:noFill/>
          <a:ln w="9525" cap="flat" cmpd="sng">
            <a:solidFill>
              <a:srgbClr val="000000"/>
            </a:solidFill>
            <a:prstDash val="solid"/>
            <a:round/>
            <a:headEnd type="none" w="med" len="med"/>
            <a:tailEnd type="none" w="med" len="med"/>
          </a:ln>
        </p:spPr>
      </p:cxnSp>
      <p:cxnSp>
        <p:nvCxnSpPr>
          <p:cNvPr id="876" name="Google Shape;876;p23"/>
          <p:cNvCxnSpPr>
            <a:stCxn id="847" idx="4"/>
            <a:endCxn id="843" idx="7"/>
          </p:cNvCxnSpPr>
          <p:nvPr/>
        </p:nvCxnSpPr>
        <p:spPr>
          <a:xfrm flipH="1">
            <a:off x="4964719" y="4986852"/>
            <a:ext cx="253800" cy="59400"/>
          </a:xfrm>
          <a:prstGeom prst="straightConnector1">
            <a:avLst/>
          </a:prstGeom>
          <a:noFill/>
          <a:ln w="9525" cap="flat" cmpd="sng">
            <a:solidFill>
              <a:srgbClr val="000000"/>
            </a:solidFill>
            <a:prstDash val="solid"/>
            <a:round/>
            <a:headEnd type="none" w="med" len="med"/>
            <a:tailEnd type="none" w="med" len="med"/>
          </a:ln>
        </p:spPr>
      </p:cxnSp>
      <p:cxnSp>
        <p:nvCxnSpPr>
          <p:cNvPr id="877" name="Google Shape;877;p23"/>
          <p:cNvCxnSpPr>
            <a:stCxn id="847" idx="4"/>
            <a:endCxn id="845" idx="6"/>
          </p:cNvCxnSpPr>
          <p:nvPr/>
        </p:nvCxnSpPr>
        <p:spPr>
          <a:xfrm flipH="1">
            <a:off x="5135719" y="4986852"/>
            <a:ext cx="82800" cy="60900"/>
          </a:xfrm>
          <a:prstGeom prst="straightConnector1">
            <a:avLst/>
          </a:prstGeom>
          <a:noFill/>
          <a:ln w="9525" cap="flat" cmpd="sng">
            <a:solidFill>
              <a:srgbClr val="000000"/>
            </a:solidFill>
            <a:prstDash val="solid"/>
            <a:round/>
            <a:headEnd type="none" w="med" len="med"/>
            <a:tailEnd type="none" w="med" len="med"/>
          </a:ln>
        </p:spPr>
      </p:cxnSp>
      <p:cxnSp>
        <p:nvCxnSpPr>
          <p:cNvPr id="878" name="Google Shape;878;p23"/>
          <p:cNvCxnSpPr>
            <a:stCxn id="847" idx="4"/>
            <a:endCxn id="842" idx="0"/>
          </p:cNvCxnSpPr>
          <p:nvPr/>
        </p:nvCxnSpPr>
        <p:spPr>
          <a:xfrm flipH="1">
            <a:off x="5157919" y="4986852"/>
            <a:ext cx="60600" cy="107400"/>
          </a:xfrm>
          <a:prstGeom prst="straightConnector1">
            <a:avLst/>
          </a:prstGeom>
          <a:noFill/>
          <a:ln w="9525" cap="flat" cmpd="sng">
            <a:solidFill>
              <a:srgbClr val="000000"/>
            </a:solidFill>
            <a:prstDash val="solid"/>
            <a:round/>
            <a:headEnd type="none" w="med" len="med"/>
            <a:tailEnd type="none" w="med" len="med"/>
          </a:ln>
        </p:spPr>
      </p:cxnSp>
      <p:cxnSp>
        <p:nvCxnSpPr>
          <p:cNvPr id="879" name="Google Shape;879;p23"/>
          <p:cNvCxnSpPr>
            <a:stCxn id="849" idx="4"/>
            <a:endCxn id="850" idx="0"/>
          </p:cNvCxnSpPr>
          <p:nvPr/>
        </p:nvCxnSpPr>
        <p:spPr>
          <a:xfrm flipH="1">
            <a:off x="5341971" y="5020602"/>
            <a:ext cx="19800" cy="55500"/>
          </a:xfrm>
          <a:prstGeom prst="straightConnector1">
            <a:avLst/>
          </a:prstGeom>
          <a:noFill/>
          <a:ln w="9525" cap="flat" cmpd="sng">
            <a:solidFill>
              <a:srgbClr val="000000"/>
            </a:solidFill>
            <a:prstDash val="solid"/>
            <a:round/>
            <a:headEnd type="none" w="med" len="med"/>
            <a:tailEnd type="none" w="med" len="med"/>
          </a:ln>
        </p:spPr>
      </p:cxnSp>
      <p:cxnSp>
        <p:nvCxnSpPr>
          <p:cNvPr id="880" name="Google Shape;880;p23"/>
          <p:cNvCxnSpPr>
            <a:stCxn id="849" idx="5"/>
            <a:endCxn id="851" idx="0"/>
          </p:cNvCxnSpPr>
          <p:nvPr/>
        </p:nvCxnSpPr>
        <p:spPr>
          <a:xfrm>
            <a:off x="5376683" y="5018113"/>
            <a:ext cx="102900" cy="40500"/>
          </a:xfrm>
          <a:prstGeom prst="straightConnector1">
            <a:avLst/>
          </a:prstGeom>
          <a:noFill/>
          <a:ln w="9525" cap="flat" cmpd="sng">
            <a:solidFill>
              <a:srgbClr val="000000"/>
            </a:solidFill>
            <a:prstDash val="solid"/>
            <a:round/>
            <a:headEnd type="none" w="med" len="med"/>
            <a:tailEnd type="none" w="med" len="med"/>
          </a:ln>
        </p:spPr>
      </p:cxnSp>
      <p:cxnSp>
        <p:nvCxnSpPr>
          <p:cNvPr id="881" name="Google Shape;881;p23"/>
          <p:cNvCxnSpPr>
            <a:stCxn id="848" idx="5"/>
            <a:endCxn id="852" idx="1"/>
          </p:cNvCxnSpPr>
          <p:nvPr/>
        </p:nvCxnSpPr>
        <p:spPr>
          <a:xfrm>
            <a:off x="5452768" y="4994151"/>
            <a:ext cx="180900" cy="78000"/>
          </a:xfrm>
          <a:prstGeom prst="straightConnector1">
            <a:avLst/>
          </a:prstGeom>
          <a:noFill/>
          <a:ln w="9525" cap="flat" cmpd="sng">
            <a:solidFill>
              <a:srgbClr val="000000"/>
            </a:solidFill>
            <a:prstDash val="solid"/>
            <a:round/>
            <a:headEnd type="none" w="med" len="med"/>
            <a:tailEnd type="none" w="med" len="med"/>
          </a:ln>
        </p:spPr>
      </p:cxnSp>
      <p:cxnSp>
        <p:nvCxnSpPr>
          <p:cNvPr id="882" name="Google Shape;882;p23"/>
          <p:cNvCxnSpPr>
            <a:stCxn id="856" idx="5"/>
            <a:endCxn id="854" idx="2"/>
          </p:cNvCxnSpPr>
          <p:nvPr/>
        </p:nvCxnSpPr>
        <p:spPr>
          <a:xfrm>
            <a:off x="5619930" y="4994749"/>
            <a:ext cx="177300" cy="74100"/>
          </a:xfrm>
          <a:prstGeom prst="straightConnector1">
            <a:avLst/>
          </a:prstGeom>
          <a:noFill/>
          <a:ln w="9525" cap="flat" cmpd="sng">
            <a:solidFill>
              <a:srgbClr val="000000"/>
            </a:solidFill>
            <a:prstDash val="solid"/>
            <a:round/>
            <a:headEnd type="none" w="med" len="med"/>
            <a:tailEnd type="none" w="med" len="med"/>
          </a:ln>
        </p:spPr>
      </p:cxnSp>
      <p:cxnSp>
        <p:nvCxnSpPr>
          <p:cNvPr id="883" name="Google Shape;883;p23"/>
          <p:cNvCxnSpPr>
            <a:stCxn id="856" idx="6"/>
            <a:endCxn id="855" idx="2"/>
          </p:cNvCxnSpPr>
          <p:nvPr/>
        </p:nvCxnSpPr>
        <p:spPr>
          <a:xfrm>
            <a:off x="5626019" y="4989589"/>
            <a:ext cx="170400" cy="30300"/>
          </a:xfrm>
          <a:prstGeom prst="straightConnector1">
            <a:avLst/>
          </a:prstGeom>
          <a:noFill/>
          <a:ln w="9525" cap="flat" cmpd="sng">
            <a:solidFill>
              <a:srgbClr val="000000"/>
            </a:solidFill>
            <a:prstDash val="solid"/>
            <a:round/>
            <a:headEnd type="none" w="med" len="med"/>
            <a:tailEnd type="none" w="med" len="med"/>
          </a:ln>
        </p:spPr>
      </p:cxnSp>
      <p:cxnSp>
        <p:nvCxnSpPr>
          <p:cNvPr id="884" name="Google Shape;884;p23"/>
          <p:cNvCxnSpPr>
            <a:stCxn id="857" idx="5"/>
            <a:endCxn id="853" idx="3"/>
          </p:cNvCxnSpPr>
          <p:nvPr/>
        </p:nvCxnSpPr>
        <p:spPr>
          <a:xfrm>
            <a:off x="5721500" y="4954080"/>
            <a:ext cx="268800" cy="14700"/>
          </a:xfrm>
          <a:prstGeom prst="straightConnector1">
            <a:avLst/>
          </a:prstGeom>
          <a:noFill/>
          <a:ln w="9525" cap="flat" cmpd="sng">
            <a:solidFill>
              <a:srgbClr val="000000"/>
            </a:solidFill>
            <a:prstDash val="solid"/>
            <a:round/>
            <a:headEnd type="none" w="med" len="med"/>
            <a:tailEnd type="none" w="med" len="med"/>
          </a:ln>
        </p:spPr>
      </p:cxnSp>
      <p:cxnSp>
        <p:nvCxnSpPr>
          <p:cNvPr id="885" name="Google Shape;885;p23"/>
          <p:cNvCxnSpPr>
            <a:stCxn id="853" idx="3"/>
            <a:endCxn id="855" idx="6"/>
          </p:cNvCxnSpPr>
          <p:nvPr/>
        </p:nvCxnSpPr>
        <p:spPr>
          <a:xfrm flipH="1">
            <a:off x="5838831" y="4968714"/>
            <a:ext cx="151500" cy="49800"/>
          </a:xfrm>
          <a:prstGeom prst="straightConnector1">
            <a:avLst/>
          </a:prstGeom>
          <a:noFill/>
          <a:ln w="9525" cap="flat" cmpd="sng">
            <a:solidFill>
              <a:srgbClr val="000000"/>
            </a:solidFill>
            <a:prstDash val="solid"/>
            <a:round/>
            <a:headEnd type="none" w="med" len="med"/>
            <a:tailEnd type="none" w="med" len="med"/>
          </a:ln>
        </p:spPr>
      </p:cxnSp>
      <p:cxnSp>
        <p:nvCxnSpPr>
          <p:cNvPr id="886" name="Google Shape;886;p23"/>
          <p:cNvCxnSpPr>
            <a:stCxn id="852" idx="0"/>
            <a:endCxn id="856" idx="3"/>
          </p:cNvCxnSpPr>
          <p:nvPr/>
        </p:nvCxnSpPr>
        <p:spPr>
          <a:xfrm rot="10800000">
            <a:off x="5590131" y="4995728"/>
            <a:ext cx="58500" cy="73800"/>
          </a:xfrm>
          <a:prstGeom prst="straightConnector1">
            <a:avLst/>
          </a:prstGeom>
          <a:noFill/>
          <a:ln w="9525" cap="flat" cmpd="sng">
            <a:solidFill>
              <a:srgbClr val="000000"/>
            </a:solidFill>
            <a:prstDash val="solid"/>
            <a:round/>
            <a:headEnd type="none" w="med" len="med"/>
            <a:tailEnd type="none" w="med" len="med"/>
          </a:ln>
        </p:spPr>
      </p:cxnSp>
      <p:cxnSp>
        <p:nvCxnSpPr>
          <p:cNvPr id="887" name="Google Shape;887;p23"/>
          <p:cNvCxnSpPr>
            <a:stCxn id="854" idx="5"/>
            <a:endCxn id="834" idx="2"/>
          </p:cNvCxnSpPr>
          <p:nvPr/>
        </p:nvCxnSpPr>
        <p:spPr>
          <a:xfrm>
            <a:off x="5833421" y="5072762"/>
            <a:ext cx="110400" cy="26700"/>
          </a:xfrm>
          <a:prstGeom prst="straightConnector1">
            <a:avLst/>
          </a:prstGeom>
          <a:noFill/>
          <a:ln w="9525" cap="flat" cmpd="sng">
            <a:solidFill>
              <a:srgbClr val="000000"/>
            </a:solidFill>
            <a:prstDash val="solid"/>
            <a:round/>
            <a:headEnd type="none" w="med" len="med"/>
            <a:tailEnd type="none" w="med" len="med"/>
          </a:ln>
        </p:spPr>
      </p:cxnSp>
      <p:cxnSp>
        <p:nvCxnSpPr>
          <p:cNvPr id="888" name="Google Shape;888;p23"/>
          <p:cNvCxnSpPr>
            <a:stCxn id="854" idx="6"/>
            <a:endCxn id="833" idx="2"/>
          </p:cNvCxnSpPr>
          <p:nvPr/>
        </p:nvCxnSpPr>
        <p:spPr>
          <a:xfrm rot="10800000" flipH="1">
            <a:off x="5839510" y="5038202"/>
            <a:ext cx="274500" cy="29400"/>
          </a:xfrm>
          <a:prstGeom prst="straightConnector1">
            <a:avLst/>
          </a:prstGeom>
          <a:noFill/>
          <a:ln w="9525" cap="flat" cmpd="sng">
            <a:solidFill>
              <a:srgbClr val="000000"/>
            </a:solidFill>
            <a:prstDash val="solid"/>
            <a:round/>
            <a:headEnd type="none" w="med" len="med"/>
            <a:tailEnd type="none" w="med" len="med"/>
          </a:ln>
        </p:spPr>
      </p:cxnSp>
      <p:cxnSp>
        <p:nvCxnSpPr>
          <p:cNvPr id="889" name="Google Shape;889;p23"/>
          <p:cNvCxnSpPr>
            <a:stCxn id="852" idx="5"/>
            <a:endCxn id="836" idx="1"/>
          </p:cNvCxnSpPr>
          <p:nvPr/>
        </p:nvCxnSpPr>
        <p:spPr>
          <a:xfrm>
            <a:off x="5663842" y="5081139"/>
            <a:ext cx="300" cy="49200"/>
          </a:xfrm>
          <a:prstGeom prst="straightConnector1">
            <a:avLst/>
          </a:prstGeom>
          <a:noFill/>
          <a:ln w="9525" cap="flat" cmpd="sng">
            <a:solidFill>
              <a:srgbClr val="000000"/>
            </a:solidFill>
            <a:prstDash val="solid"/>
            <a:round/>
            <a:headEnd type="none" w="med" len="med"/>
            <a:tailEnd type="none" w="med" len="med"/>
          </a:ln>
        </p:spPr>
      </p:cxnSp>
      <p:cxnSp>
        <p:nvCxnSpPr>
          <p:cNvPr id="890" name="Google Shape;890;p23"/>
          <p:cNvCxnSpPr>
            <a:stCxn id="854" idx="4"/>
            <a:endCxn id="835" idx="7"/>
          </p:cNvCxnSpPr>
          <p:nvPr/>
        </p:nvCxnSpPr>
        <p:spPr>
          <a:xfrm flipH="1">
            <a:off x="5725210" y="5075252"/>
            <a:ext cx="93300" cy="98700"/>
          </a:xfrm>
          <a:prstGeom prst="straightConnector1">
            <a:avLst/>
          </a:prstGeom>
          <a:noFill/>
          <a:ln w="9525" cap="flat" cmpd="sng">
            <a:solidFill>
              <a:srgbClr val="000000"/>
            </a:solidFill>
            <a:prstDash val="solid"/>
            <a:round/>
            <a:headEnd type="none" w="med" len="med"/>
            <a:tailEnd type="none" w="med" len="med"/>
          </a:ln>
        </p:spPr>
      </p:cxnSp>
      <p:cxnSp>
        <p:nvCxnSpPr>
          <p:cNvPr id="891" name="Google Shape;891;p23"/>
          <p:cNvCxnSpPr>
            <a:stCxn id="851" idx="4"/>
            <a:endCxn id="840" idx="0"/>
          </p:cNvCxnSpPr>
          <p:nvPr/>
        </p:nvCxnSpPr>
        <p:spPr>
          <a:xfrm flipH="1">
            <a:off x="5440996" y="5072784"/>
            <a:ext cx="39000" cy="110400"/>
          </a:xfrm>
          <a:prstGeom prst="straightConnector1">
            <a:avLst/>
          </a:prstGeom>
          <a:noFill/>
          <a:ln w="9525" cap="flat" cmpd="sng">
            <a:solidFill>
              <a:srgbClr val="000000"/>
            </a:solidFill>
            <a:prstDash val="solid"/>
            <a:round/>
            <a:headEnd type="none" w="med" len="med"/>
            <a:tailEnd type="none" w="med" len="med"/>
          </a:ln>
        </p:spPr>
      </p:cxnSp>
      <p:cxnSp>
        <p:nvCxnSpPr>
          <p:cNvPr id="892" name="Google Shape;892;p23"/>
          <p:cNvCxnSpPr>
            <a:stCxn id="850" idx="4"/>
            <a:endCxn id="840" idx="1"/>
          </p:cNvCxnSpPr>
          <p:nvPr/>
        </p:nvCxnSpPr>
        <p:spPr>
          <a:xfrm>
            <a:off x="5342292" y="5090058"/>
            <a:ext cx="83700" cy="95700"/>
          </a:xfrm>
          <a:prstGeom prst="straightConnector1">
            <a:avLst/>
          </a:prstGeom>
          <a:noFill/>
          <a:ln w="9525" cap="flat" cmpd="sng">
            <a:solidFill>
              <a:srgbClr val="000000"/>
            </a:solidFill>
            <a:prstDash val="solid"/>
            <a:round/>
            <a:headEnd type="none" w="med" len="med"/>
            <a:tailEnd type="none" w="med" len="med"/>
          </a:ln>
        </p:spPr>
      </p:cxnSp>
      <p:cxnSp>
        <p:nvCxnSpPr>
          <p:cNvPr id="893" name="Google Shape;893;p23"/>
          <p:cNvCxnSpPr>
            <a:stCxn id="850" idx="3"/>
            <a:endCxn id="841" idx="7"/>
          </p:cNvCxnSpPr>
          <p:nvPr/>
        </p:nvCxnSpPr>
        <p:spPr>
          <a:xfrm flipH="1">
            <a:off x="5216292" y="5088417"/>
            <a:ext cx="111000" cy="69600"/>
          </a:xfrm>
          <a:prstGeom prst="straightConnector1">
            <a:avLst/>
          </a:prstGeom>
          <a:noFill/>
          <a:ln w="9525" cap="flat" cmpd="sng">
            <a:solidFill>
              <a:srgbClr val="000000"/>
            </a:solidFill>
            <a:prstDash val="solid"/>
            <a:round/>
            <a:headEnd type="none" w="med" len="med"/>
            <a:tailEnd type="none" w="med" len="med"/>
          </a:ln>
        </p:spPr>
      </p:cxnSp>
      <p:cxnSp>
        <p:nvCxnSpPr>
          <p:cNvPr id="894" name="Google Shape;894;p23"/>
          <p:cNvCxnSpPr>
            <a:stCxn id="842" idx="4"/>
            <a:endCxn id="830" idx="7"/>
          </p:cNvCxnSpPr>
          <p:nvPr/>
        </p:nvCxnSpPr>
        <p:spPr>
          <a:xfrm flipH="1">
            <a:off x="5040584" y="5108305"/>
            <a:ext cx="117600" cy="59700"/>
          </a:xfrm>
          <a:prstGeom prst="straightConnector1">
            <a:avLst/>
          </a:prstGeom>
          <a:noFill/>
          <a:ln w="9525" cap="flat" cmpd="sng">
            <a:solidFill>
              <a:srgbClr val="000000"/>
            </a:solidFill>
            <a:prstDash val="solid"/>
            <a:round/>
            <a:headEnd type="none" w="med" len="med"/>
            <a:tailEnd type="none" w="med" len="med"/>
          </a:ln>
        </p:spPr>
      </p:cxnSp>
      <p:cxnSp>
        <p:nvCxnSpPr>
          <p:cNvPr id="895" name="Google Shape;895;p23"/>
          <p:cNvCxnSpPr>
            <a:stCxn id="845" idx="3"/>
            <a:endCxn id="838" idx="6"/>
          </p:cNvCxnSpPr>
          <p:nvPr/>
        </p:nvCxnSpPr>
        <p:spPr>
          <a:xfrm flipH="1">
            <a:off x="4903932" y="5053728"/>
            <a:ext cx="195900" cy="72600"/>
          </a:xfrm>
          <a:prstGeom prst="straightConnector1">
            <a:avLst/>
          </a:prstGeom>
          <a:noFill/>
          <a:ln w="9525" cap="flat" cmpd="sng">
            <a:solidFill>
              <a:srgbClr val="000000"/>
            </a:solidFill>
            <a:prstDash val="solid"/>
            <a:round/>
            <a:headEnd type="none" w="med" len="med"/>
            <a:tailEnd type="none" w="med" len="med"/>
          </a:ln>
        </p:spPr>
      </p:cxnSp>
      <p:cxnSp>
        <p:nvCxnSpPr>
          <p:cNvPr id="896" name="Google Shape;896;p23"/>
          <p:cNvCxnSpPr>
            <a:stCxn id="843" idx="4"/>
            <a:endCxn id="838" idx="7"/>
          </p:cNvCxnSpPr>
          <p:nvPr/>
        </p:nvCxnSpPr>
        <p:spPr>
          <a:xfrm flipH="1">
            <a:off x="4897585" y="5058823"/>
            <a:ext cx="52500" cy="62700"/>
          </a:xfrm>
          <a:prstGeom prst="straightConnector1">
            <a:avLst/>
          </a:prstGeom>
          <a:noFill/>
          <a:ln w="9525" cap="flat" cmpd="sng">
            <a:solidFill>
              <a:srgbClr val="000000"/>
            </a:solidFill>
            <a:prstDash val="solid"/>
            <a:round/>
            <a:headEnd type="none" w="med" len="med"/>
            <a:tailEnd type="none" w="med" len="med"/>
          </a:ln>
        </p:spPr>
      </p:cxnSp>
      <p:cxnSp>
        <p:nvCxnSpPr>
          <p:cNvPr id="897" name="Google Shape;897;p23"/>
          <p:cNvCxnSpPr>
            <a:stCxn id="843" idx="3"/>
            <a:endCxn id="829" idx="7"/>
          </p:cNvCxnSpPr>
          <p:nvPr/>
        </p:nvCxnSpPr>
        <p:spPr>
          <a:xfrm flipH="1">
            <a:off x="4756285" y="5057182"/>
            <a:ext cx="178800" cy="52800"/>
          </a:xfrm>
          <a:prstGeom prst="straightConnector1">
            <a:avLst/>
          </a:prstGeom>
          <a:noFill/>
          <a:ln w="9525" cap="flat" cmpd="sng">
            <a:solidFill>
              <a:srgbClr val="000000"/>
            </a:solidFill>
            <a:prstDash val="solid"/>
            <a:round/>
            <a:headEnd type="none" w="med" len="med"/>
            <a:tailEnd type="none" w="med" len="med"/>
          </a:ln>
        </p:spPr>
      </p:cxnSp>
      <p:cxnSp>
        <p:nvCxnSpPr>
          <p:cNvPr id="898" name="Google Shape;898;p23"/>
          <p:cNvCxnSpPr>
            <a:stCxn id="828" idx="3"/>
            <a:endCxn id="839" idx="6"/>
          </p:cNvCxnSpPr>
          <p:nvPr/>
        </p:nvCxnSpPr>
        <p:spPr>
          <a:xfrm flipH="1">
            <a:off x="4733814" y="5036868"/>
            <a:ext cx="64500" cy="30000"/>
          </a:xfrm>
          <a:prstGeom prst="straightConnector1">
            <a:avLst/>
          </a:prstGeom>
          <a:noFill/>
          <a:ln w="9525" cap="flat" cmpd="sng">
            <a:solidFill>
              <a:srgbClr val="000000"/>
            </a:solidFill>
            <a:prstDash val="solid"/>
            <a:round/>
            <a:headEnd type="none" w="med" len="med"/>
            <a:tailEnd type="none" w="med" len="med"/>
          </a:ln>
        </p:spPr>
      </p:cxnSp>
      <p:cxnSp>
        <p:nvCxnSpPr>
          <p:cNvPr id="899" name="Google Shape;899;p23"/>
          <p:cNvCxnSpPr>
            <a:stCxn id="828" idx="2"/>
            <a:endCxn id="831" idx="6"/>
          </p:cNvCxnSpPr>
          <p:nvPr/>
        </p:nvCxnSpPr>
        <p:spPr>
          <a:xfrm rot="10800000">
            <a:off x="4641113" y="5020658"/>
            <a:ext cx="150900" cy="11400"/>
          </a:xfrm>
          <a:prstGeom prst="straightConnector1">
            <a:avLst/>
          </a:prstGeom>
          <a:noFill/>
          <a:ln w="9525" cap="flat" cmpd="sng">
            <a:solidFill>
              <a:srgbClr val="000000"/>
            </a:solidFill>
            <a:prstDash val="solid"/>
            <a:round/>
            <a:headEnd type="none" w="med" len="med"/>
            <a:tailEnd type="none" w="med" len="med"/>
          </a:ln>
        </p:spPr>
      </p:cxnSp>
      <p:cxnSp>
        <p:nvCxnSpPr>
          <p:cNvPr id="900" name="Google Shape;900;p23"/>
          <p:cNvCxnSpPr>
            <a:stCxn id="825" idx="3"/>
            <a:endCxn id="824" idx="7"/>
          </p:cNvCxnSpPr>
          <p:nvPr/>
        </p:nvCxnSpPr>
        <p:spPr>
          <a:xfrm flipH="1">
            <a:off x="4518313" y="4941477"/>
            <a:ext cx="162900" cy="42300"/>
          </a:xfrm>
          <a:prstGeom prst="straightConnector1">
            <a:avLst/>
          </a:prstGeom>
          <a:noFill/>
          <a:ln w="9525" cap="flat" cmpd="sng">
            <a:solidFill>
              <a:srgbClr val="000000"/>
            </a:solidFill>
            <a:prstDash val="solid"/>
            <a:round/>
            <a:headEnd type="none" w="med" len="med"/>
            <a:tailEnd type="none" w="med" len="med"/>
          </a:ln>
        </p:spPr>
      </p:cxnSp>
      <p:cxnSp>
        <p:nvCxnSpPr>
          <p:cNvPr id="901" name="Google Shape;901;p23"/>
          <p:cNvCxnSpPr>
            <a:stCxn id="832" idx="2"/>
            <a:endCxn id="823" idx="6"/>
          </p:cNvCxnSpPr>
          <p:nvPr/>
        </p:nvCxnSpPr>
        <p:spPr>
          <a:xfrm flipH="1">
            <a:off x="4565906" y="4893156"/>
            <a:ext cx="165300" cy="29100"/>
          </a:xfrm>
          <a:prstGeom prst="straightConnector1">
            <a:avLst/>
          </a:prstGeom>
          <a:noFill/>
          <a:ln w="9525" cap="flat" cmpd="sng">
            <a:solidFill>
              <a:srgbClr val="000000"/>
            </a:solidFill>
            <a:prstDash val="solid"/>
            <a:round/>
            <a:headEnd type="none" w="med" len="med"/>
            <a:tailEnd type="none" w="med" len="med"/>
          </a:ln>
        </p:spPr>
      </p:cxnSp>
      <p:sp>
        <p:nvSpPr>
          <p:cNvPr id="902" name="Google Shape;902;p23"/>
          <p:cNvSpPr/>
          <p:nvPr/>
        </p:nvSpPr>
        <p:spPr>
          <a:xfrm rot="-71820">
            <a:off x="4375017" y="4229834"/>
            <a:ext cx="2039245" cy="698198"/>
          </a:xfrm>
          <a:prstGeom prst="ellipse">
            <a:avLst/>
          </a:prstGeom>
          <a:solidFill>
            <a:srgbClr val="F9CB9C"/>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23"/>
          <p:cNvSpPr/>
          <p:nvPr/>
        </p:nvSpPr>
        <p:spPr>
          <a:xfrm rot="-72078">
            <a:off x="4614723" y="4317191"/>
            <a:ext cx="1559743" cy="523272"/>
          </a:xfrm>
          <a:prstGeom prst="ellipse">
            <a:avLst/>
          </a:prstGeom>
          <a:solidFill>
            <a:srgbClr val="F6B26B"/>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23"/>
          <p:cNvSpPr/>
          <p:nvPr/>
        </p:nvSpPr>
        <p:spPr>
          <a:xfrm rot="-72224">
            <a:off x="4887689" y="4416770"/>
            <a:ext cx="1013924" cy="324345"/>
          </a:xfrm>
          <a:prstGeom prst="ellipse">
            <a:avLst/>
          </a:prstGeom>
          <a:solidFill>
            <a:srgbClr val="E69138"/>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23"/>
          <p:cNvSpPr/>
          <p:nvPr/>
        </p:nvSpPr>
        <p:spPr>
          <a:xfrm rot="-71321">
            <a:off x="5134372" y="4499851"/>
            <a:ext cx="520612" cy="158123"/>
          </a:xfrm>
          <a:prstGeom prst="ellipse">
            <a:avLst/>
          </a:prstGeom>
          <a:solidFill>
            <a:srgbClr val="FF9900"/>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23"/>
          <p:cNvSpPr txBox="1"/>
          <p:nvPr/>
        </p:nvSpPr>
        <p:spPr>
          <a:xfrm rot="-71321">
            <a:off x="5134317" y="4559602"/>
            <a:ext cx="520612" cy="38705"/>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a:t>GENE</a:t>
            </a:r>
            <a:endParaRPr/>
          </a:p>
        </p:txBody>
      </p:sp>
      <p:sp>
        <p:nvSpPr>
          <p:cNvPr id="907" name="Google Shape;907;p23"/>
          <p:cNvSpPr/>
          <p:nvPr/>
        </p:nvSpPr>
        <p:spPr>
          <a:xfrm rot="-97499">
            <a:off x="4524888" y="4622575"/>
            <a:ext cx="42317" cy="14103"/>
          </a:xfrm>
          <a:prstGeom prst="ellipse">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23"/>
          <p:cNvSpPr/>
          <p:nvPr/>
        </p:nvSpPr>
        <p:spPr>
          <a:xfrm rot="-97499">
            <a:off x="4483524" y="4688782"/>
            <a:ext cx="42317" cy="14103"/>
          </a:xfrm>
          <a:prstGeom prst="ellipse">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23"/>
          <p:cNvSpPr/>
          <p:nvPr/>
        </p:nvSpPr>
        <p:spPr>
          <a:xfrm rot="-97499">
            <a:off x="4676192" y="4635718"/>
            <a:ext cx="42317" cy="14103"/>
          </a:xfrm>
          <a:prstGeom prst="ellipse">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23"/>
          <p:cNvSpPr/>
          <p:nvPr/>
        </p:nvSpPr>
        <p:spPr>
          <a:xfrm rot="-97499">
            <a:off x="4927577" y="4602503"/>
            <a:ext cx="42317" cy="14103"/>
          </a:xfrm>
          <a:prstGeom prst="ellipse">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23"/>
          <p:cNvSpPr/>
          <p:nvPr/>
        </p:nvSpPr>
        <p:spPr>
          <a:xfrm rot="-97499">
            <a:off x="4892692" y="4667958"/>
            <a:ext cx="42317" cy="14103"/>
          </a:xfrm>
          <a:prstGeom prst="ellipse">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23"/>
          <p:cNvSpPr/>
          <p:nvPr/>
        </p:nvSpPr>
        <p:spPr>
          <a:xfrm rot="-97499">
            <a:off x="4793292" y="4731109"/>
            <a:ext cx="42317" cy="14103"/>
          </a:xfrm>
          <a:prstGeom prst="ellipse">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23"/>
          <p:cNvSpPr/>
          <p:nvPr/>
        </p:nvSpPr>
        <p:spPr>
          <a:xfrm rot="-97499">
            <a:off x="4721657" y="4815133"/>
            <a:ext cx="42317" cy="14103"/>
          </a:xfrm>
          <a:prstGeom prst="ellipse">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23"/>
          <p:cNvSpPr/>
          <p:nvPr/>
        </p:nvSpPr>
        <p:spPr>
          <a:xfrm rot="-97499">
            <a:off x="5005739" y="4873193"/>
            <a:ext cx="42317" cy="14103"/>
          </a:xfrm>
          <a:prstGeom prst="ellipse">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23"/>
          <p:cNvSpPr/>
          <p:nvPr/>
        </p:nvSpPr>
        <p:spPr>
          <a:xfrm rot="-97499">
            <a:off x="4600128" y="4720773"/>
            <a:ext cx="42317" cy="14103"/>
          </a:xfrm>
          <a:prstGeom prst="ellipse">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23"/>
          <p:cNvSpPr/>
          <p:nvPr/>
        </p:nvSpPr>
        <p:spPr>
          <a:xfrm rot="-97499">
            <a:off x="4732485" y="4592207"/>
            <a:ext cx="42317" cy="14103"/>
          </a:xfrm>
          <a:prstGeom prst="ellipse">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23"/>
          <p:cNvSpPr/>
          <p:nvPr/>
        </p:nvSpPr>
        <p:spPr>
          <a:xfrm rot="-97499">
            <a:off x="6115207" y="4737259"/>
            <a:ext cx="42317" cy="14103"/>
          </a:xfrm>
          <a:prstGeom prst="ellipse">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23"/>
          <p:cNvSpPr/>
          <p:nvPr/>
        </p:nvSpPr>
        <p:spPr>
          <a:xfrm rot="-97499">
            <a:off x="5945100" y="4798373"/>
            <a:ext cx="42317" cy="14103"/>
          </a:xfrm>
          <a:prstGeom prst="ellipse">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23"/>
          <p:cNvSpPr/>
          <p:nvPr/>
        </p:nvSpPr>
        <p:spPr>
          <a:xfrm rot="-97499">
            <a:off x="5690405" y="4879013"/>
            <a:ext cx="42317" cy="14103"/>
          </a:xfrm>
          <a:prstGeom prst="ellipse">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23"/>
          <p:cNvSpPr/>
          <p:nvPr/>
        </p:nvSpPr>
        <p:spPr>
          <a:xfrm rot="-97499">
            <a:off x="5659328" y="4834536"/>
            <a:ext cx="42317" cy="14103"/>
          </a:xfrm>
          <a:prstGeom prst="ellipse">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23"/>
          <p:cNvSpPr/>
          <p:nvPr/>
        </p:nvSpPr>
        <p:spPr>
          <a:xfrm rot="-97499">
            <a:off x="4733806" y="4671289"/>
            <a:ext cx="42317" cy="14103"/>
          </a:xfrm>
          <a:prstGeom prst="ellipse">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23"/>
          <p:cNvSpPr/>
          <p:nvPr/>
        </p:nvSpPr>
        <p:spPr>
          <a:xfrm rot="-97499">
            <a:off x="4862884" y="4826559"/>
            <a:ext cx="42317" cy="14103"/>
          </a:xfrm>
          <a:prstGeom prst="ellipse">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23"/>
          <p:cNvSpPr/>
          <p:nvPr/>
        </p:nvSpPr>
        <p:spPr>
          <a:xfrm rot="-97499">
            <a:off x="4692935" y="4767081"/>
            <a:ext cx="42317" cy="14103"/>
          </a:xfrm>
          <a:prstGeom prst="ellipse">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23"/>
          <p:cNvSpPr/>
          <p:nvPr/>
        </p:nvSpPr>
        <p:spPr>
          <a:xfrm rot="-97499">
            <a:off x="5421186" y="4889906"/>
            <a:ext cx="42317" cy="14103"/>
          </a:xfrm>
          <a:prstGeom prst="ellipse">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23"/>
          <p:cNvSpPr/>
          <p:nvPr/>
        </p:nvSpPr>
        <p:spPr>
          <a:xfrm rot="-97499">
            <a:off x="5181669" y="4862978"/>
            <a:ext cx="42317" cy="14103"/>
          </a:xfrm>
          <a:prstGeom prst="ellipse">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23"/>
          <p:cNvSpPr/>
          <p:nvPr/>
        </p:nvSpPr>
        <p:spPr>
          <a:xfrm rot="-97499">
            <a:off x="5138163" y="4800906"/>
            <a:ext cx="42317" cy="14103"/>
          </a:xfrm>
          <a:prstGeom prst="ellipse">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23"/>
          <p:cNvSpPr/>
          <p:nvPr/>
        </p:nvSpPr>
        <p:spPr>
          <a:xfrm rot="-97499">
            <a:off x="4930064" y="4751424"/>
            <a:ext cx="42317" cy="14103"/>
          </a:xfrm>
          <a:prstGeom prst="ellipse">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23"/>
          <p:cNvSpPr/>
          <p:nvPr/>
        </p:nvSpPr>
        <p:spPr>
          <a:xfrm rot="-97499">
            <a:off x="4920613" y="4703771"/>
            <a:ext cx="42317" cy="14103"/>
          </a:xfrm>
          <a:prstGeom prst="ellipse">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23"/>
          <p:cNvSpPr/>
          <p:nvPr/>
        </p:nvSpPr>
        <p:spPr>
          <a:xfrm rot="-97499">
            <a:off x="5094810" y="4747969"/>
            <a:ext cx="42317" cy="14103"/>
          </a:xfrm>
          <a:prstGeom prst="ellipse">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23"/>
          <p:cNvSpPr/>
          <p:nvPr/>
        </p:nvSpPr>
        <p:spPr>
          <a:xfrm rot="-97499">
            <a:off x="5077965" y="4635166"/>
            <a:ext cx="42317" cy="14103"/>
          </a:xfrm>
          <a:prstGeom prst="ellipse">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23"/>
          <p:cNvSpPr/>
          <p:nvPr/>
        </p:nvSpPr>
        <p:spPr>
          <a:xfrm rot="-97499">
            <a:off x="5198498" y="4679453"/>
            <a:ext cx="42317" cy="14103"/>
          </a:xfrm>
          <a:prstGeom prst="ellipse">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23"/>
          <p:cNvSpPr/>
          <p:nvPr/>
        </p:nvSpPr>
        <p:spPr>
          <a:xfrm rot="-97499">
            <a:off x="5417836" y="4689240"/>
            <a:ext cx="42317" cy="14103"/>
          </a:xfrm>
          <a:prstGeom prst="ellipse">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23"/>
          <p:cNvSpPr/>
          <p:nvPr/>
        </p:nvSpPr>
        <p:spPr>
          <a:xfrm rot="-97499">
            <a:off x="5341750" y="4713203"/>
            <a:ext cx="42317" cy="14103"/>
          </a:xfrm>
          <a:prstGeom prst="ellipse">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23"/>
          <p:cNvSpPr/>
          <p:nvPr/>
        </p:nvSpPr>
        <p:spPr>
          <a:xfrm rot="-97499">
            <a:off x="5322271" y="4782659"/>
            <a:ext cx="42317" cy="14103"/>
          </a:xfrm>
          <a:prstGeom prst="ellipse">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23"/>
          <p:cNvSpPr/>
          <p:nvPr/>
        </p:nvSpPr>
        <p:spPr>
          <a:xfrm rot="-97499">
            <a:off x="5459975" y="4765385"/>
            <a:ext cx="42317" cy="14103"/>
          </a:xfrm>
          <a:prstGeom prst="ellipse">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23"/>
          <p:cNvSpPr/>
          <p:nvPr/>
        </p:nvSpPr>
        <p:spPr>
          <a:xfrm rot="-97499">
            <a:off x="5628910" y="4776229"/>
            <a:ext cx="42317" cy="14103"/>
          </a:xfrm>
          <a:prstGeom prst="ellipse">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23"/>
          <p:cNvSpPr/>
          <p:nvPr/>
        </p:nvSpPr>
        <p:spPr>
          <a:xfrm rot="-97499">
            <a:off x="5985309" y="4662955"/>
            <a:ext cx="42317" cy="14103"/>
          </a:xfrm>
          <a:prstGeom prst="ellipse">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23"/>
          <p:cNvSpPr/>
          <p:nvPr/>
        </p:nvSpPr>
        <p:spPr>
          <a:xfrm rot="-97499">
            <a:off x="5798489" y="4767852"/>
            <a:ext cx="42317" cy="14103"/>
          </a:xfrm>
          <a:prstGeom prst="ellipse">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23"/>
          <p:cNvSpPr/>
          <p:nvPr/>
        </p:nvSpPr>
        <p:spPr>
          <a:xfrm rot="-97499">
            <a:off x="5797670" y="4718845"/>
            <a:ext cx="42317" cy="14103"/>
          </a:xfrm>
          <a:prstGeom prst="ellipse">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23"/>
          <p:cNvSpPr/>
          <p:nvPr/>
        </p:nvSpPr>
        <p:spPr>
          <a:xfrm rot="-97499">
            <a:off x="5584998" y="4689839"/>
            <a:ext cx="42317" cy="14103"/>
          </a:xfrm>
          <a:prstGeom prst="ellipse">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23"/>
          <p:cNvSpPr/>
          <p:nvPr/>
        </p:nvSpPr>
        <p:spPr>
          <a:xfrm rot="-97499">
            <a:off x="5686568" y="4649170"/>
            <a:ext cx="42317" cy="14103"/>
          </a:xfrm>
          <a:prstGeom prst="ellipse">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23"/>
          <p:cNvSpPr/>
          <p:nvPr/>
        </p:nvSpPr>
        <p:spPr>
          <a:xfrm rot="-97499">
            <a:off x="5524596" y="4652565"/>
            <a:ext cx="42317" cy="14103"/>
          </a:xfrm>
          <a:prstGeom prst="ellipse">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23"/>
          <p:cNvSpPr/>
          <p:nvPr/>
        </p:nvSpPr>
        <p:spPr>
          <a:xfrm rot="-97499">
            <a:off x="5374228" y="4621081"/>
            <a:ext cx="42317" cy="14103"/>
          </a:xfrm>
          <a:prstGeom prst="ellipse">
            <a:avLst/>
          </a:prstGeom>
          <a:solidFill>
            <a:srgbClr val="FF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44" name="Google Shape;944;p23"/>
          <p:cNvCxnSpPr>
            <a:stCxn id="910" idx="4"/>
            <a:endCxn id="911" idx="1"/>
          </p:cNvCxnSpPr>
          <p:nvPr/>
        </p:nvCxnSpPr>
        <p:spPr>
          <a:xfrm flipH="1">
            <a:off x="4898786" y="4616605"/>
            <a:ext cx="50100" cy="53700"/>
          </a:xfrm>
          <a:prstGeom prst="straightConnector1">
            <a:avLst/>
          </a:prstGeom>
          <a:noFill/>
          <a:ln w="9525" cap="flat" cmpd="sng">
            <a:solidFill>
              <a:srgbClr val="000000"/>
            </a:solidFill>
            <a:prstDash val="solid"/>
            <a:round/>
            <a:headEnd type="none" w="med" len="med"/>
            <a:tailEnd type="none" w="med" len="med"/>
          </a:ln>
        </p:spPr>
      </p:cxnSp>
      <p:cxnSp>
        <p:nvCxnSpPr>
          <p:cNvPr id="945" name="Google Shape;945;p23"/>
          <p:cNvCxnSpPr>
            <a:stCxn id="930" idx="5"/>
            <a:endCxn id="931" idx="2"/>
          </p:cNvCxnSpPr>
          <p:nvPr/>
        </p:nvCxnSpPr>
        <p:spPr>
          <a:xfrm>
            <a:off x="5114185" y="4646779"/>
            <a:ext cx="84300" cy="40200"/>
          </a:xfrm>
          <a:prstGeom prst="straightConnector1">
            <a:avLst/>
          </a:prstGeom>
          <a:noFill/>
          <a:ln w="9525" cap="flat" cmpd="sng">
            <a:solidFill>
              <a:srgbClr val="000000"/>
            </a:solidFill>
            <a:prstDash val="solid"/>
            <a:round/>
            <a:headEnd type="none" w="med" len="med"/>
            <a:tailEnd type="none" w="med" len="med"/>
          </a:ln>
        </p:spPr>
      </p:cxnSp>
      <p:cxnSp>
        <p:nvCxnSpPr>
          <p:cNvPr id="946" name="Google Shape;946;p23"/>
          <p:cNvCxnSpPr>
            <a:stCxn id="931" idx="6"/>
            <a:endCxn id="943" idx="3"/>
          </p:cNvCxnSpPr>
          <p:nvPr/>
        </p:nvCxnSpPr>
        <p:spPr>
          <a:xfrm rot="10800000" flipH="1">
            <a:off x="5240807" y="4633404"/>
            <a:ext cx="139800" cy="52500"/>
          </a:xfrm>
          <a:prstGeom prst="straightConnector1">
            <a:avLst/>
          </a:prstGeom>
          <a:noFill/>
          <a:ln w="9525" cap="flat" cmpd="sng">
            <a:solidFill>
              <a:srgbClr val="000000"/>
            </a:solidFill>
            <a:prstDash val="solid"/>
            <a:round/>
            <a:headEnd type="none" w="med" len="med"/>
            <a:tailEnd type="none" w="med" len="med"/>
          </a:ln>
        </p:spPr>
      </p:cxnSp>
      <p:cxnSp>
        <p:nvCxnSpPr>
          <p:cNvPr id="947" name="Google Shape;947;p23"/>
          <p:cNvCxnSpPr>
            <a:stCxn id="943" idx="5"/>
            <a:endCxn id="932" idx="0"/>
          </p:cNvCxnSpPr>
          <p:nvPr/>
        </p:nvCxnSpPr>
        <p:spPr>
          <a:xfrm>
            <a:off x="5410448" y="4632693"/>
            <a:ext cx="28500" cy="56400"/>
          </a:xfrm>
          <a:prstGeom prst="straightConnector1">
            <a:avLst/>
          </a:prstGeom>
          <a:noFill/>
          <a:ln w="9525" cap="flat" cmpd="sng">
            <a:solidFill>
              <a:srgbClr val="000000"/>
            </a:solidFill>
            <a:prstDash val="solid"/>
            <a:round/>
            <a:headEnd type="none" w="med" len="med"/>
            <a:tailEnd type="none" w="med" len="med"/>
          </a:ln>
        </p:spPr>
      </p:cxnSp>
      <p:cxnSp>
        <p:nvCxnSpPr>
          <p:cNvPr id="948" name="Google Shape;948;p23"/>
          <p:cNvCxnSpPr>
            <a:stCxn id="943" idx="5"/>
            <a:endCxn id="942" idx="2"/>
          </p:cNvCxnSpPr>
          <p:nvPr/>
        </p:nvCxnSpPr>
        <p:spPr>
          <a:xfrm>
            <a:off x="5410448" y="4632693"/>
            <a:ext cx="114300" cy="27600"/>
          </a:xfrm>
          <a:prstGeom prst="straightConnector1">
            <a:avLst/>
          </a:prstGeom>
          <a:noFill/>
          <a:ln w="9525" cap="flat" cmpd="sng">
            <a:solidFill>
              <a:srgbClr val="000000"/>
            </a:solidFill>
            <a:prstDash val="solid"/>
            <a:round/>
            <a:headEnd type="none" w="med" len="med"/>
            <a:tailEnd type="none" w="med" len="med"/>
          </a:ln>
        </p:spPr>
      </p:cxnSp>
      <p:cxnSp>
        <p:nvCxnSpPr>
          <p:cNvPr id="949" name="Google Shape;949;p23"/>
          <p:cNvCxnSpPr>
            <a:stCxn id="943" idx="6"/>
            <a:endCxn id="941" idx="2"/>
          </p:cNvCxnSpPr>
          <p:nvPr/>
        </p:nvCxnSpPr>
        <p:spPr>
          <a:xfrm>
            <a:off x="5416537" y="4627532"/>
            <a:ext cx="270000" cy="29400"/>
          </a:xfrm>
          <a:prstGeom prst="straightConnector1">
            <a:avLst/>
          </a:prstGeom>
          <a:noFill/>
          <a:ln w="9525" cap="flat" cmpd="sng">
            <a:solidFill>
              <a:srgbClr val="000000"/>
            </a:solidFill>
            <a:prstDash val="solid"/>
            <a:round/>
            <a:headEnd type="none" w="med" len="med"/>
            <a:tailEnd type="none" w="med" len="med"/>
          </a:ln>
        </p:spPr>
      </p:cxnSp>
      <p:cxnSp>
        <p:nvCxnSpPr>
          <p:cNvPr id="950" name="Google Shape;950;p23"/>
          <p:cNvCxnSpPr>
            <a:stCxn id="943" idx="4"/>
            <a:endCxn id="933" idx="0"/>
          </p:cNvCxnSpPr>
          <p:nvPr/>
        </p:nvCxnSpPr>
        <p:spPr>
          <a:xfrm flipH="1">
            <a:off x="5362837" y="4635182"/>
            <a:ext cx="32700" cy="78000"/>
          </a:xfrm>
          <a:prstGeom prst="straightConnector1">
            <a:avLst/>
          </a:prstGeom>
          <a:noFill/>
          <a:ln w="9525" cap="flat" cmpd="sng">
            <a:solidFill>
              <a:srgbClr val="000000"/>
            </a:solidFill>
            <a:prstDash val="solid"/>
            <a:round/>
            <a:headEnd type="none" w="med" len="med"/>
            <a:tailEnd type="none" w="med" len="med"/>
          </a:ln>
        </p:spPr>
      </p:cxnSp>
      <p:cxnSp>
        <p:nvCxnSpPr>
          <p:cNvPr id="951" name="Google Shape;951;p23"/>
          <p:cNvCxnSpPr>
            <a:stCxn id="943" idx="5"/>
            <a:endCxn id="940" idx="1"/>
          </p:cNvCxnSpPr>
          <p:nvPr/>
        </p:nvCxnSpPr>
        <p:spPr>
          <a:xfrm>
            <a:off x="5410448" y="4632693"/>
            <a:ext cx="180600" cy="59700"/>
          </a:xfrm>
          <a:prstGeom prst="straightConnector1">
            <a:avLst/>
          </a:prstGeom>
          <a:noFill/>
          <a:ln w="9525" cap="flat" cmpd="sng">
            <a:solidFill>
              <a:srgbClr val="000000"/>
            </a:solidFill>
            <a:prstDash val="solid"/>
            <a:round/>
            <a:headEnd type="none" w="med" len="med"/>
            <a:tailEnd type="none" w="med" len="med"/>
          </a:ln>
        </p:spPr>
      </p:cxnSp>
      <p:cxnSp>
        <p:nvCxnSpPr>
          <p:cNvPr id="952" name="Google Shape;952;p23"/>
          <p:cNvCxnSpPr>
            <a:stCxn id="943" idx="2"/>
            <a:endCxn id="930" idx="6"/>
          </p:cNvCxnSpPr>
          <p:nvPr/>
        </p:nvCxnSpPr>
        <p:spPr>
          <a:xfrm flipH="1">
            <a:off x="5120137" y="4628732"/>
            <a:ext cx="254100" cy="12900"/>
          </a:xfrm>
          <a:prstGeom prst="straightConnector1">
            <a:avLst/>
          </a:prstGeom>
          <a:noFill/>
          <a:ln w="9525" cap="flat" cmpd="sng">
            <a:solidFill>
              <a:srgbClr val="000000"/>
            </a:solidFill>
            <a:prstDash val="solid"/>
            <a:round/>
            <a:headEnd type="none" w="med" len="med"/>
            <a:tailEnd type="none" w="med" len="med"/>
          </a:ln>
        </p:spPr>
      </p:cxnSp>
      <p:cxnSp>
        <p:nvCxnSpPr>
          <p:cNvPr id="953" name="Google Shape;953;p23"/>
          <p:cNvCxnSpPr>
            <a:stCxn id="943" idx="1"/>
            <a:endCxn id="910" idx="6"/>
          </p:cNvCxnSpPr>
          <p:nvPr/>
        </p:nvCxnSpPr>
        <p:spPr>
          <a:xfrm rot="10800000">
            <a:off x="4969925" y="4608871"/>
            <a:ext cx="410400" cy="14700"/>
          </a:xfrm>
          <a:prstGeom prst="straightConnector1">
            <a:avLst/>
          </a:prstGeom>
          <a:noFill/>
          <a:ln w="9525" cap="flat" cmpd="sng">
            <a:solidFill>
              <a:srgbClr val="000000"/>
            </a:solidFill>
            <a:prstDash val="solid"/>
            <a:round/>
            <a:headEnd type="none" w="med" len="med"/>
            <a:tailEnd type="none" w="med" len="med"/>
          </a:ln>
        </p:spPr>
      </p:cxnSp>
      <p:cxnSp>
        <p:nvCxnSpPr>
          <p:cNvPr id="954" name="Google Shape;954;p23"/>
          <p:cNvCxnSpPr>
            <a:stCxn id="910" idx="2"/>
            <a:endCxn id="916" idx="6"/>
          </p:cNvCxnSpPr>
          <p:nvPr/>
        </p:nvCxnSpPr>
        <p:spPr>
          <a:xfrm rot="10800000">
            <a:off x="4774886" y="4598755"/>
            <a:ext cx="152700" cy="11400"/>
          </a:xfrm>
          <a:prstGeom prst="straightConnector1">
            <a:avLst/>
          </a:prstGeom>
          <a:noFill/>
          <a:ln w="9525" cap="flat" cmpd="sng">
            <a:solidFill>
              <a:srgbClr val="000000"/>
            </a:solidFill>
            <a:prstDash val="solid"/>
            <a:round/>
            <a:headEnd type="none" w="med" len="med"/>
            <a:tailEnd type="none" w="med" len="med"/>
          </a:ln>
        </p:spPr>
      </p:cxnSp>
      <p:cxnSp>
        <p:nvCxnSpPr>
          <p:cNvPr id="955" name="Google Shape;955;p23"/>
          <p:cNvCxnSpPr>
            <a:stCxn id="930" idx="4"/>
            <a:endCxn id="911" idx="6"/>
          </p:cNvCxnSpPr>
          <p:nvPr/>
        </p:nvCxnSpPr>
        <p:spPr>
          <a:xfrm flipH="1">
            <a:off x="4934874" y="4649268"/>
            <a:ext cx="164400" cy="25200"/>
          </a:xfrm>
          <a:prstGeom prst="straightConnector1">
            <a:avLst/>
          </a:prstGeom>
          <a:noFill/>
          <a:ln w="9525" cap="flat" cmpd="sng">
            <a:solidFill>
              <a:srgbClr val="000000"/>
            </a:solidFill>
            <a:prstDash val="solid"/>
            <a:round/>
            <a:headEnd type="none" w="med" len="med"/>
            <a:tailEnd type="none" w="med" len="med"/>
          </a:ln>
        </p:spPr>
      </p:cxnSp>
      <p:cxnSp>
        <p:nvCxnSpPr>
          <p:cNvPr id="956" name="Google Shape;956;p23"/>
          <p:cNvCxnSpPr>
            <a:stCxn id="910" idx="3"/>
            <a:endCxn id="909" idx="6"/>
          </p:cNvCxnSpPr>
          <p:nvPr/>
        </p:nvCxnSpPr>
        <p:spPr>
          <a:xfrm flipH="1">
            <a:off x="4718487" y="4614964"/>
            <a:ext cx="215400" cy="27300"/>
          </a:xfrm>
          <a:prstGeom prst="straightConnector1">
            <a:avLst/>
          </a:prstGeom>
          <a:noFill/>
          <a:ln w="9525" cap="flat" cmpd="sng">
            <a:solidFill>
              <a:srgbClr val="000000"/>
            </a:solidFill>
            <a:prstDash val="solid"/>
            <a:round/>
            <a:headEnd type="none" w="med" len="med"/>
            <a:tailEnd type="none" w="med" len="med"/>
          </a:ln>
        </p:spPr>
      </p:cxnSp>
      <p:cxnSp>
        <p:nvCxnSpPr>
          <p:cNvPr id="957" name="Google Shape;957;p23"/>
          <p:cNvCxnSpPr>
            <a:stCxn id="910" idx="3"/>
            <a:endCxn id="921" idx="6"/>
          </p:cNvCxnSpPr>
          <p:nvPr/>
        </p:nvCxnSpPr>
        <p:spPr>
          <a:xfrm flipH="1">
            <a:off x="4776087" y="4614964"/>
            <a:ext cx="157800" cy="62700"/>
          </a:xfrm>
          <a:prstGeom prst="straightConnector1">
            <a:avLst/>
          </a:prstGeom>
          <a:noFill/>
          <a:ln w="9525" cap="flat" cmpd="sng">
            <a:solidFill>
              <a:srgbClr val="000000"/>
            </a:solidFill>
            <a:prstDash val="solid"/>
            <a:round/>
            <a:headEnd type="none" w="med" len="med"/>
            <a:tailEnd type="none" w="med" len="med"/>
          </a:ln>
        </p:spPr>
      </p:cxnSp>
      <p:cxnSp>
        <p:nvCxnSpPr>
          <p:cNvPr id="958" name="Google Shape;958;p23"/>
          <p:cNvCxnSpPr>
            <a:stCxn id="931" idx="3"/>
            <a:endCxn id="928" idx="7"/>
          </p:cNvCxnSpPr>
          <p:nvPr/>
        </p:nvCxnSpPr>
        <p:spPr>
          <a:xfrm flipH="1">
            <a:off x="4956707" y="4691914"/>
            <a:ext cx="248100" cy="13500"/>
          </a:xfrm>
          <a:prstGeom prst="straightConnector1">
            <a:avLst/>
          </a:prstGeom>
          <a:noFill/>
          <a:ln w="9525" cap="flat" cmpd="sng">
            <a:solidFill>
              <a:srgbClr val="000000"/>
            </a:solidFill>
            <a:prstDash val="solid"/>
            <a:round/>
            <a:headEnd type="none" w="med" len="med"/>
            <a:tailEnd type="none" w="med" len="med"/>
          </a:ln>
        </p:spPr>
      </p:cxnSp>
      <p:cxnSp>
        <p:nvCxnSpPr>
          <p:cNvPr id="959" name="Google Shape;959;p23"/>
          <p:cNvCxnSpPr>
            <a:stCxn id="931" idx="4"/>
            <a:endCxn id="912" idx="6"/>
          </p:cNvCxnSpPr>
          <p:nvPr/>
        </p:nvCxnSpPr>
        <p:spPr>
          <a:xfrm flipH="1">
            <a:off x="4835507" y="4693554"/>
            <a:ext cx="384300" cy="44100"/>
          </a:xfrm>
          <a:prstGeom prst="straightConnector1">
            <a:avLst/>
          </a:prstGeom>
          <a:noFill/>
          <a:ln w="9525" cap="flat" cmpd="sng">
            <a:solidFill>
              <a:srgbClr val="000000"/>
            </a:solidFill>
            <a:prstDash val="solid"/>
            <a:round/>
            <a:headEnd type="none" w="med" len="med"/>
            <a:tailEnd type="none" w="med" len="med"/>
          </a:ln>
        </p:spPr>
      </p:cxnSp>
      <p:cxnSp>
        <p:nvCxnSpPr>
          <p:cNvPr id="960" name="Google Shape;960;p23"/>
          <p:cNvCxnSpPr>
            <a:stCxn id="931" idx="4"/>
            <a:endCxn id="927" idx="7"/>
          </p:cNvCxnSpPr>
          <p:nvPr/>
        </p:nvCxnSpPr>
        <p:spPr>
          <a:xfrm flipH="1">
            <a:off x="4966007" y="4693554"/>
            <a:ext cx="253800" cy="59400"/>
          </a:xfrm>
          <a:prstGeom prst="straightConnector1">
            <a:avLst/>
          </a:prstGeom>
          <a:noFill/>
          <a:ln w="9525" cap="flat" cmpd="sng">
            <a:solidFill>
              <a:srgbClr val="000000"/>
            </a:solidFill>
            <a:prstDash val="solid"/>
            <a:round/>
            <a:headEnd type="none" w="med" len="med"/>
            <a:tailEnd type="none" w="med" len="med"/>
          </a:ln>
        </p:spPr>
      </p:cxnSp>
      <p:cxnSp>
        <p:nvCxnSpPr>
          <p:cNvPr id="961" name="Google Shape;961;p23"/>
          <p:cNvCxnSpPr>
            <a:stCxn id="931" idx="4"/>
            <a:endCxn id="929" idx="6"/>
          </p:cNvCxnSpPr>
          <p:nvPr/>
        </p:nvCxnSpPr>
        <p:spPr>
          <a:xfrm flipH="1">
            <a:off x="5137007" y="4693554"/>
            <a:ext cx="82800" cy="60900"/>
          </a:xfrm>
          <a:prstGeom prst="straightConnector1">
            <a:avLst/>
          </a:prstGeom>
          <a:noFill/>
          <a:ln w="9525" cap="flat" cmpd="sng">
            <a:solidFill>
              <a:srgbClr val="000000"/>
            </a:solidFill>
            <a:prstDash val="solid"/>
            <a:round/>
            <a:headEnd type="none" w="med" len="med"/>
            <a:tailEnd type="none" w="med" len="med"/>
          </a:ln>
        </p:spPr>
      </p:cxnSp>
      <p:cxnSp>
        <p:nvCxnSpPr>
          <p:cNvPr id="962" name="Google Shape;962;p23"/>
          <p:cNvCxnSpPr>
            <a:stCxn id="931" idx="4"/>
            <a:endCxn id="926" idx="0"/>
          </p:cNvCxnSpPr>
          <p:nvPr/>
        </p:nvCxnSpPr>
        <p:spPr>
          <a:xfrm flipH="1">
            <a:off x="5159207" y="4693554"/>
            <a:ext cx="60600" cy="107400"/>
          </a:xfrm>
          <a:prstGeom prst="straightConnector1">
            <a:avLst/>
          </a:prstGeom>
          <a:noFill/>
          <a:ln w="9525" cap="flat" cmpd="sng">
            <a:solidFill>
              <a:srgbClr val="000000"/>
            </a:solidFill>
            <a:prstDash val="solid"/>
            <a:round/>
            <a:headEnd type="none" w="med" len="med"/>
            <a:tailEnd type="none" w="med" len="med"/>
          </a:ln>
        </p:spPr>
      </p:cxnSp>
      <p:cxnSp>
        <p:nvCxnSpPr>
          <p:cNvPr id="963" name="Google Shape;963;p23"/>
          <p:cNvCxnSpPr>
            <a:stCxn id="933" idx="4"/>
            <a:endCxn id="934" idx="0"/>
          </p:cNvCxnSpPr>
          <p:nvPr/>
        </p:nvCxnSpPr>
        <p:spPr>
          <a:xfrm flipH="1">
            <a:off x="5343259" y="4727304"/>
            <a:ext cx="19800" cy="55500"/>
          </a:xfrm>
          <a:prstGeom prst="straightConnector1">
            <a:avLst/>
          </a:prstGeom>
          <a:noFill/>
          <a:ln w="9525" cap="flat" cmpd="sng">
            <a:solidFill>
              <a:srgbClr val="000000"/>
            </a:solidFill>
            <a:prstDash val="solid"/>
            <a:round/>
            <a:headEnd type="none" w="med" len="med"/>
            <a:tailEnd type="none" w="med" len="med"/>
          </a:ln>
        </p:spPr>
      </p:cxnSp>
      <p:cxnSp>
        <p:nvCxnSpPr>
          <p:cNvPr id="964" name="Google Shape;964;p23"/>
          <p:cNvCxnSpPr>
            <a:stCxn id="933" idx="5"/>
            <a:endCxn id="935" idx="0"/>
          </p:cNvCxnSpPr>
          <p:nvPr/>
        </p:nvCxnSpPr>
        <p:spPr>
          <a:xfrm>
            <a:off x="5377970" y="4724815"/>
            <a:ext cx="102900" cy="40500"/>
          </a:xfrm>
          <a:prstGeom prst="straightConnector1">
            <a:avLst/>
          </a:prstGeom>
          <a:noFill/>
          <a:ln w="9525" cap="flat" cmpd="sng">
            <a:solidFill>
              <a:srgbClr val="000000"/>
            </a:solidFill>
            <a:prstDash val="solid"/>
            <a:round/>
            <a:headEnd type="none" w="med" len="med"/>
            <a:tailEnd type="none" w="med" len="med"/>
          </a:ln>
        </p:spPr>
      </p:cxnSp>
      <p:cxnSp>
        <p:nvCxnSpPr>
          <p:cNvPr id="965" name="Google Shape;965;p23"/>
          <p:cNvCxnSpPr>
            <a:stCxn id="932" idx="5"/>
            <a:endCxn id="936" idx="1"/>
          </p:cNvCxnSpPr>
          <p:nvPr/>
        </p:nvCxnSpPr>
        <p:spPr>
          <a:xfrm>
            <a:off x="5454055" y="4700853"/>
            <a:ext cx="180900" cy="78000"/>
          </a:xfrm>
          <a:prstGeom prst="straightConnector1">
            <a:avLst/>
          </a:prstGeom>
          <a:noFill/>
          <a:ln w="9525" cap="flat" cmpd="sng">
            <a:solidFill>
              <a:srgbClr val="000000"/>
            </a:solidFill>
            <a:prstDash val="solid"/>
            <a:round/>
            <a:headEnd type="none" w="med" len="med"/>
            <a:tailEnd type="none" w="med" len="med"/>
          </a:ln>
        </p:spPr>
      </p:cxnSp>
      <p:cxnSp>
        <p:nvCxnSpPr>
          <p:cNvPr id="966" name="Google Shape;966;p23"/>
          <p:cNvCxnSpPr>
            <a:stCxn id="940" idx="5"/>
            <a:endCxn id="938" idx="2"/>
          </p:cNvCxnSpPr>
          <p:nvPr/>
        </p:nvCxnSpPr>
        <p:spPr>
          <a:xfrm>
            <a:off x="5621218" y="4701452"/>
            <a:ext cx="177300" cy="74100"/>
          </a:xfrm>
          <a:prstGeom prst="straightConnector1">
            <a:avLst/>
          </a:prstGeom>
          <a:noFill/>
          <a:ln w="9525" cap="flat" cmpd="sng">
            <a:solidFill>
              <a:srgbClr val="000000"/>
            </a:solidFill>
            <a:prstDash val="solid"/>
            <a:round/>
            <a:headEnd type="none" w="med" len="med"/>
            <a:tailEnd type="none" w="med" len="med"/>
          </a:ln>
        </p:spPr>
      </p:cxnSp>
      <p:cxnSp>
        <p:nvCxnSpPr>
          <p:cNvPr id="967" name="Google Shape;967;p23"/>
          <p:cNvCxnSpPr>
            <a:stCxn id="940" idx="6"/>
            <a:endCxn id="939" idx="2"/>
          </p:cNvCxnSpPr>
          <p:nvPr/>
        </p:nvCxnSpPr>
        <p:spPr>
          <a:xfrm>
            <a:off x="5627306" y="4696291"/>
            <a:ext cx="170400" cy="30300"/>
          </a:xfrm>
          <a:prstGeom prst="straightConnector1">
            <a:avLst/>
          </a:prstGeom>
          <a:noFill/>
          <a:ln w="9525" cap="flat" cmpd="sng">
            <a:solidFill>
              <a:srgbClr val="000000"/>
            </a:solidFill>
            <a:prstDash val="solid"/>
            <a:round/>
            <a:headEnd type="none" w="med" len="med"/>
            <a:tailEnd type="none" w="med" len="med"/>
          </a:ln>
        </p:spPr>
      </p:cxnSp>
      <p:cxnSp>
        <p:nvCxnSpPr>
          <p:cNvPr id="968" name="Google Shape;968;p23"/>
          <p:cNvCxnSpPr>
            <a:stCxn id="941" idx="5"/>
            <a:endCxn id="937" idx="3"/>
          </p:cNvCxnSpPr>
          <p:nvPr/>
        </p:nvCxnSpPr>
        <p:spPr>
          <a:xfrm>
            <a:off x="5722788" y="4660783"/>
            <a:ext cx="268800" cy="14700"/>
          </a:xfrm>
          <a:prstGeom prst="straightConnector1">
            <a:avLst/>
          </a:prstGeom>
          <a:noFill/>
          <a:ln w="9525" cap="flat" cmpd="sng">
            <a:solidFill>
              <a:srgbClr val="000000"/>
            </a:solidFill>
            <a:prstDash val="solid"/>
            <a:round/>
            <a:headEnd type="none" w="med" len="med"/>
            <a:tailEnd type="none" w="med" len="med"/>
          </a:ln>
        </p:spPr>
      </p:cxnSp>
      <p:cxnSp>
        <p:nvCxnSpPr>
          <p:cNvPr id="969" name="Google Shape;969;p23"/>
          <p:cNvCxnSpPr>
            <a:stCxn id="937" idx="3"/>
            <a:endCxn id="939" idx="6"/>
          </p:cNvCxnSpPr>
          <p:nvPr/>
        </p:nvCxnSpPr>
        <p:spPr>
          <a:xfrm flipH="1">
            <a:off x="5840118" y="4675416"/>
            <a:ext cx="151500" cy="49800"/>
          </a:xfrm>
          <a:prstGeom prst="straightConnector1">
            <a:avLst/>
          </a:prstGeom>
          <a:noFill/>
          <a:ln w="9525" cap="flat" cmpd="sng">
            <a:solidFill>
              <a:srgbClr val="000000"/>
            </a:solidFill>
            <a:prstDash val="solid"/>
            <a:round/>
            <a:headEnd type="none" w="med" len="med"/>
            <a:tailEnd type="none" w="med" len="med"/>
          </a:ln>
        </p:spPr>
      </p:cxnSp>
      <p:cxnSp>
        <p:nvCxnSpPr>
          <p:cNvPr id="970" name="Google Shape;970;p23"/>
          <p:cNvCxnSpPr>
            <a:stCxn id="936" idx="0"/>
            <a:endCxn id="940" idx="3"/>
          </p:cNvCxnSpPr>
          <p:nvPr/>
        </p:nvCxnSpPr>
        <p:spPr>
          <a:xfrm rot="10800000">
            <a:off x="5591418" y="4702431"/>
            <a:ext cx="58500" cy="73800"/>
          </a:xfrm>
          <a:prstGeom prst="straightConnector1">
            <a:avLst/>
          </a:prstGeom>
          <a:noFill/>
          <a:ln w="9525" cap="flat" cmpd="sng">
            <a:solidFill>
              <a:srgbClr val="000000"/>
            </a:solidFill>
            <a:prstDash val="solid"/>
            <a:round/>
            <a:headEnd type="none" w="med" len="med"/>
            <a:tailEnd type="none" w="med" len="med"/>
          </a:ln>
        </p:spPr>
      </p:cxnSp>
      <p:cxnSp>
        <p:nvCxnSpPr>
          <p:cNvPr id="971" name="Google Shape;971;p23"/>
          <p:cNvCxnSpPr>
            <a:stCxn id="938" idx="5"/>
            <a:endCxn id="918" idx="2"/>
          </p:cNvCxnSpPr>
          <p:nvPr/>
        </p:nvCxnSpPr>
        <p:spPr>
          <a:xfrm>
            <a:off x="5834708" y="4779465"/>
            <a:ext cx="110400" cy="26700"/>
          </a:xfrm>
          <a:prstGeom prst="straightConnector1">
            <a:avLst/>
          </a:prstGeom>
          <a:noFill/>
          <a:ln w="9525" cap="flat" cmpd="sng">
            <a:solidFill>
              <a:srgbClr val="000000"/>
            </a:solidFill>
            <a:prstDash val="solid"/>
            <a:round/>
            <a:headEnd type="none" w="med" len="med"/>
            <a:tailEnd type="none" w="med" len="med"/>
          </a:ln>
        </p:spPr>
      </p:cxnSp>
      <p:cxnSp>
        <p:nvCxnSpPr>
          <p:cNvPr id="972" name="Google Shape;972;p23"/>
          <p:cNvCxnSpPr>
            <a:stCxn id="938" idx="6"/>
            <a:endCxn id="917" idx="2"/>
          </p:cNvCxnSpPr>
          <p:nvPr/>
        </p:nvCxnSpPr>
        <p:spPr>
          <a:xfrm rot="10800000" flipH="1">
            <a:off x="5840797" y="4744904"/>
            <a:ext cx="274500" cy="29400"/>
          </a:xfrm>
          <a:prstGeom prst="straightConnector1">
            <a:avLst/>
          </a:prstGeom>
          <a:noFill/>
          <a:ln w="9525" cap="flat" cmpd="sng">
            <a:solidFill>
              <a:srgbClr val="000000"/>
            </a:solidFill>
            <a:prstDash val="solid"/>
            <a:round/>
            <a:headEnd type="none" w="med" len="med"/>
            <a:tailEnd type="none" w="med" len="med"/>
          </a:ln>
        </p:spPr>
      </p:cxnSp>
      <p:cxnSp>
        <p:nvCxnSpPr>
          <p:cNvPr id="973" name="Google Shape;973;p23"/>
          <p:cNvCxnSpPr>
            <a:stCxn id="936" idx="5"/>
            <a:endCxn id="920" idx="1"/>
          </p:cNvCxnSpPr>
          <p:nvPr/>
        </p:nvCxnSpPr>
        <p:spPr>
          <a:xfrm>
            <a:off x="5665130" y="4787842"/>
            <a:ext cx="300" cy="49200"/>
          </a:xfrm>
          <a:prstGeom prst="straightConnector1">
            <a:avLst/>
          </a:prstGeom>
          <a:noFill/>
          <a:ln w="9525" cap="flat" cmpd="sng">
            <a:solidFill>
              <a:srgbClr val="000000"/>
            </a:solidFill>
            <a:prstDash val="solid"/>
            <a:round/>
            <a:headEnd type="none" w="med" len="med"/>
            <a:tailEnd type="none" w="med" len="med"/>
          </a:ln>
        </p:spPr>
      </p:cxnSp>
      <p:cxnSp>
        <p:nvCxnSpPr>
          <p:cNvPr id="974" name="Google Shape;974;p23"/>
          <p:cNvCxnSpPr>
            <a:stCxn id="938" idx="4"/>
            <a:endCxn id="919" idx="7"/>
          </p:cNvCxnSpPr>
          <p:nvPr/>
        </p:nvCxnSpPr>
        <p:spPr>
          <a:xfrm flipH="1">
            <a:off x="5726497" y="4781954"/>
            <a:ext cx="93300" cy="98700"/>
          </a:xfrm>
          <a:prstGeom prst="straightConnector1">
            <a:avLst/>
          </a:prstGeom>
          <a:noFill/>
          <a:ln w="9525" cap="flat" cmpd="sng">
            <a:solidFill>
              <a:srgbClr val="000000"/>
            </a:solidFill>
            <a:prstDash val="solid"/>
            <a:round/>
            <a:headEnd type="none" w="med" len="med"/>
            <a:tailEnd type="none" w="med" len="med"/>
          </a:ln>
        </p:spPr>
      </p:cxnSp>
      <p:cxnSp>
        <p:nvCxnSpPr>
          <p:cNvPr id="975" name="Google Shape;975;p23"/>
          <p:cNvCxnSpPr>
            <a:stCxn id="935" idx="4"/>
            <a:endCxn id="924" idx="0"/>
          </p:cNvCxnSpPr>
          <p:nvPr/>
        </p:nvCxnSpPr>
        <p:spPr>
          <a:xfrm flipH="1">
            <a:off x="5442283" y="4779486"/>
            <a:ext cx="39000" cy="110400"/>
          </a:xfrm>
          <a:prstGeom prst="straightConnector1">
            <a:avLst/>
          </a:prstGeom>
          <a:noFill/>
          <a:ln w="9525" cap="flat" cmpd="sng">
            <a:solidFill>
              <a:srgbClr val="000000"/>
            </a:solidFill>
            <a:prstDash val="solid"/>
            <a:round/>
            <a:headEnd type="none" w="med" len="med"/>
            <a:tailEnd type="none" w="med" len="med"/>
          </a:ln>
        </p:spPr>
      </p:cxnSp>
      <p:cxnSp>
        <p:nvCxnSpPr>
          <p:cNvPr id="976" name="Google Shape;976;p23"/>
          <p:cNvCxnSpPr>
            <a:stCxn id="934" idx="4"/>
            <a:endCxn id="924" idx="1"/>
          </p:cNvCxnSpPr>
          <p:nvPr/>
        </p:nvCxnSpPr>
        <p:spPr>
          <a:xfrm>
            <a:off x="5343579" y="4796760"/>
            <a:ext cx="83700" cy="95700"/>
          </a:xfrm>
          <a:prstGeom prst="straightConnector1">
            <a:avLst/>
          </a:prstGeom>
          <a:noFill/>
          <a:ln w="9525" cap="flat" cmpd="sng">
            <a:solidFill>
              <a:srgbClr val="000000"/>
            </a:solidFill>
            <a:prstDash val="solid"/>
            <a:round/>
            <a:headEnd type="none" w="med" len="med"/>
            <a:tailEnd type="none" w="med" len="med"/>
          </a:ln>
        </p:spPr>
      </p:cxnSp>
      <p:cxnSp>
        <p:nvCxnSpPr>
          <p:cNvPr id="977" name="Google Shape;977;p23"/>
          <p:cNvCxnSpPr>
            <a:stCxn id="934" idx="3"/>
            <a:endCxn id="925" idx="7"/>
          </p:cNvCxnSpPr>
          <p:nvPr/>
        </p:nvCxnSpPr>
        <p:spPr>
          <a:xfrm flipH="1">
            <a:off x="5217580" y="4795120"/>
            <a:ext cx="111000" cy="69600"/>
          </a:xfrm>
          <a:prstGeom prst="straightConnector1">
            <a:avLst/>
          </a:prstGeom>
          <a:noFill/>
          <a:ln w="9525" cap="flat" cmpd="sng">
            <a:solidFill>
              <a:srgbClr val="000000"/>
            </a:solidFill>
            <a:prstDash val="solid"/>
            <a:round/>
            <a:headEnd type="none" w="med" len="med"/>
            <a:tailEnd type="none" w="med" len="med"/>
          </a:ln>
        </p:spPr>
      </p:cxnSp>
      <p:cxnSp>
        <p:nvCxnSpPr>
          <p:cNvPr id="978" name="Google Shape;978;p23"/>
          <p:cNvCxnSpPr>
            <a:stCxn id="926" idx="4"/>
            <a:endCxn id="914" idx="7"/>
          </p:cNvCxnSpPr>
          <p:nvPr/>
        </p:nvCxnSpPr>
        <p:spPr>
          <a:xfrm flipH="1">
            <a:off x="5041872" y="4815007"/>
            <a:ext cx="117600" cy="59700"/>
          </a:xfrm>
          <a:prstGeom prst="straightConnector1">
            <a:avLst/>
          </a:prstGeom>
          <a:noFill/>
          <a:ln w="9525" cap="flat" cmpd="sng">
            <a:solidFill>
              <a:srgbClr val="000000"/>
            </a:solidFill>
            <a:prstDash val="solid"/>
            <a:round/>
            <a:headEnd type="none" w="med" len="med"/>
            <a:tailEnd type="none" w="med" len="med"/>
          </a:ln>
        </p:spPr>
      </p:cxnSp>
      <p:cxnSp>
        <p:nvCxnSpPr>
          <p:cNvPr id="979" name="Google Shape;979;p23"/>
          <p:cNvCxnSpPr>
            <a:stCxn id="929" idx="3"/>
            <a:endCxn id="922" idx="6"/>
          </p:cNvCxnSpPr>
          <p:nvPr/>
        </p:nvCxnSpPr>
        <p:spPr>
          <a:xfrm flipH="1">
            <a:off x="4905219" y="4760430"/>
            <a:ext cx="195900" cy="72600"/>
          </a:xfrm>
          <a:prstGeom prst="straightConnector1">
            <a:avLst/>
          </a:prstGeom>
          <a:noFill/>
          <a:ln w="9525" cap="flat" cmpd="sng">
            <a:solidFill>
              <a:srgbClr val="000000"/>
            </a:solidFill>
            <a:prstDash val="solid"/>
            <a:round/>
            <a:headEnd type="none" w="med" len="med"/>
            <a:tailEnd type="none" w="med" len="med"/>
          </a:ln>
        </p:spPr>
      </p:cxnSp>
      <p:cxnSp>
        <p:nvCxnSpPr>
          <p:cNvPr id="980" name="Google Shape;980;p23"/>
          <p:cNvCxnSpPr>
            <a:stCxn id="927" idx="4"/>
            <a:endCxn id="922" idx="7"/>
          </p:cNvCxnSpPr>
          <p:nvPr/>
        </p:nvCxnSpPr>
        <p:spPr>
          <a:xfrm flipH="1">
            <a:off x="4898872" y="4765525"/>
            <a:ext cx="52500" cy="62700"/>
          </a:xfrm>
          <a:prstGeom prst="straightConnector1">
            <a:avLst/>
          </a:prstGeom>
          <a:noFill/>
          <a:ln w="9525" cap="flat" cmpd="sng">
            <a:solidFill>
              <a:srgbClr val="000000"/>
            </a:solidFill>
            <a:prstDash val="solid"/>
            <a:round/>
            <a:headEnd type="none" w="med" len="med"/>
            <a:tailEnd type="none" w="med" len="med"/>
          </a:ln>
        </p:spPr>
      </p:cxnSp>
      <p:cxnSp>
        <p:nvCxnSpPr>
          <p:cNvPr id="981" name="Google Shape;981;p23"/>
          <p:cNvCxnSpPr>
            <a:stCxn id="927" idx="3"/>
            <a:endCxn id="913" idx="7"/>
          </p:cNvCxnSpPr>
          <p:nvPr/>
        </p:nvCxnSpPr>
        <p:spPr>
          <a:xfrm flipH="1">
            <a:off x="4757573" y="4763885"/>
            <a:ext cx="178800" cy="52800"/>
          </a:xfrm>
          <a:prstGeom prst="straightConnector1">
            <a:avLst/>
          </a:prstGeom>
          <a:noFill/>
          <a:ln w="9525" cap="flat" cmpd="sng">
            <a:solidFill>
              <a:srgbClr val="000000"/>
            </a:solidFill>
            <a:prstDash val="solid"/>
            <a:round/>
            <a:headEnd type="none" w="med" len="med"/>
            <a:tailEnd type="none" w="med" len="med"/>
          </a:ln>
        </p:spPr>
      </p:cxnSp>
      <p:cxnSp>
        <p:nvCxnSpPr>
          <p:cNvPr id="982" name="Google Shape;982;p23"/>
          <p:cNvCxnSpPr>
            <a:stCxn id="912" idx="3"/>
            <a:endCxn id="923" idx="6"/>
          </p:cNvCxnSpPr>
          <p:nvPr/>
        </p:nvCxnSpPr>
        <p:spPr>
          <a:xfrm flipH="1">
            <a:off x="4735101" y="4743570"/>
            <a:ext cx="64500" cy="30000"/>
          </a:xfrm>
          <a:prstGeom prst="straightConnector1">
            <a:avLst/>
          </a:prstGeom>
          <a:noFill/>
          <a:ln w="9525" cap="flat" cmpd="sng">
            <a:solidFill>
              <a:srgbClr val="000000"/>
            </a:solidFill>
            <a:prstDash val="solid"/>
            <a:round/>
            <a:headEnd type="none" w="med" len="med"/>
            <a:tailEnd type="none" w="med" len="med"/>
          </a:ln>
        </p:spPr>
      </p:cxnSp>
      <p:cxnSp>
        <p:nvCxnSpPr>
          <p:cNvPr id="983" name="Google Shape;983;p23"/>
          <p:cNvCxnSpPr>
            <a:stCxn id="912" idx="2"/>
            <a:endCxn id="915" idx="6"/>
          </p:cNvCxnSpPr>
          <p:nvPr/>
        </p:nvCxnSpPr>
        <p:spPr>
          <a:xfrm rot="10800000">
            <a:off x="4642401" y="4727361"/>
            <a:ext cx="150900" cy="11400"/>
          </a:xfrm>
          <a:prstGeom prst="straightConnector1">
            <a:avLst/>
          </a:prstGeom>
          <a:noFill/>
          <a:ln w="9525" cap="flat" cmpd="sng">
            <a:solidFill>
              <a:srgbClr val="000000"/>
            </a:solidFill>
            <a:prstDash val="solid"/>
            <a:round/>
            <a:headEnd type="none" w="med" len="med"/>
            <a:tailEnd type="none" w="med" len="med"/>
          </a:ln>
        </p:spPr>
      </p:cxnSp>
      <p:cxnSp>
        <p:nvCxnSpPr>
          <p:cNvPr id="984" name="Google Shape;984;p23"/>
          <p:cNvCxnSpPr>
            <a:stCxn id="909" idx="3"/>
            <a:endCxn id="908" idx="7"/>
          </p:cNvCxnSpPr>
          <p:nvPr/>
        </p:nvCxnSpPr>
        <p:spPr>
          <a:xfrm flipH="1">
            <a:off x="4519601" y="4648179"/>
            <a:ext cx="162900" cy="42300"/>
          </a:xfrm>
          <a:prstGeom prst="straightConnector1">
            <a:avLst/>
          </a:prstGeom>
          <a:noFill/>
          <a:ln w="9525" cap="flat" cmpd="sng">
            <a:solidFill>
              <a:srgbClr val="000000"/>
            </a:solidFill>
            <a:prstDash val="solid"/>
            <a:round/>
            <a:headEnd type="none" w="med" len="med"/>
            <a:tailEnd type="none" w="med" len="med"/>
          </a:ln>
        </p:spPr>
      </p:cxnSp>
      <p:cxnSp>
        <p:nvCxnSpPr>
          <p:cNvPr id="985" name="Google Shape;985;p23"/>
          <p:cNvCxnSpPr>
            <a:stCxn id="916" idx="2"/>
            <a:endCxn id="907" idx="6"/>
          </p:cNvCxnSpPr>
          <p:nvPr/>
        </p:nvCxnSpPr>
        <p:spPr>
          <a:xfrm flipH="1">
            <a:off x="4567194" y="4599859"/>
            <a:ext cx="165300" cy="29100"/>
          </a:xfrm>
          <a:prstGeom prst="straightConnector1">
            <a:avLst/>
          </a:prstGeom>
          <a:noFill/>
          <a:ln w="9525" cap="flat" cmpd="sng">
            <a:solidFill>
              <a:srgbClr val="000000"/>
            </a:solidFill>
            <a:prstDash val="solid"/>
            <a:round/>
            <a:headEnd type="none" w="med" len="med"/>
            <a:tailEnd type="none" w="med" len="med"/>
          </a:ln>
        </p:spPr>
      </p:cxnSp>
      <p:sp>
        <p:nvSpPr>
          <p:cNvPr id="986" name="Google Shape;986;p23"/>
          <p:cNvSpPr/>
          <p:nvPr/>
        </p:nvSpPr>
        <p:spPr>
          <a:xfrm rot="-71820">
            <a:off x="4374303" y="3938565"/>
            <a:ext cx="2039245" cy="698198"/>
          </a:xfrm>
          <a:prstGeom prst="ellipse">
            <a:avLst/>
          </a:prstGeom>
          <a:solidFill>
            <a:srgbClr val="F9CB9C"/>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23"/>
          <p:cNvSpPr/>
          <p:nvPr/>
        </p:nvSpPr>
        <p:spPr>
          <a:xfrm rot="-72078">
            <a:off x="4614009" y="4025922"/>
            <a:ext cx="1559743" cy="523272"/>
          </a:xfrm>
          <a:prstGeom prst="ellipse">
            <a:avLst/>
          </a:prstGeom>
          <a:solidFill>
            <a:srgbClr val="F6B26B"/>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23"/>
          <p:cNvSpPr/>
          <p:nvPr/>
        </p:nvSpPr>
        <p:spPr>
          <a:xfrm rot="-72224">
            <a:off x="4886975" y="4125501"/>
            <a:ext cx="1013924" cy="324345"/>
          </a:xfrm>
          <a:prstGeom prst="ellipse">
            <a:avLst/>
          </a:prstGeom>
          <a:solidFill>
            <a:srgbClr val="E69138"/>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23"/>
          <p:cNvSpPr/>
          <p:nvPr/>
        </p:nvSpPr>
        <p:spPr>
          <a:xfrm rot="-71321">
            <a:off x="5133658" y="4208582"/>
            <a:ext cx="520612" cy="158123"/>
          </a:xfrm>
          <a:prstGeom prst="ellipse">
            <a:avLst/>
          </a:prstGeom>
          <a:solidFill>
            <a:srgbClr val="FF9900"/>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23"/>
          <p:cNvSpPr txBox="1"/>
          <p:nvPr/>
        </p:nvSpPr>
        <p:spPr>
          <a:xfrm rot="-71321">
            <a:off x="5133603" y="4268333"/>
            <a:ext cx="520612" cy="38705"/>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900"/>
              <a:t>GENE</a:t>
            </a:r>
            <a:endParaRPr sz="900"/>
          </a:p>
        </p:txBody>
      </p:sp>
      <p:sp>
        <p:nvSpPr>
          <p:cNvPr id="991" name="Google Shape;991;p23"/>
          <p:cNvSpPr/>
          <p:nvPr/>
        </p:nvSpPr>
        <p:spPr>
          <a:xfrm rot="-97499">
            <a:off x="4524174" y="4331306"/>
            <a:ext cx="42317" cy="14103"/>
          </a:xfrm>
          <a:prstGeom prst="ellipse">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23"/>
          <p:cNvSpPr/>
          <p:nvPr/>
        </p:nvSpPr>
        <p:spPr>
          <a:xfrm rot="-97499">
            <a:off x="4482810" y="4397513"/>
            <a:ext cx="42317" cy="14103"/>
          </a:xfrm>
          <a:prstGeom prst="ellipse">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23"/>
          <p:cNvSpPr/>
          <p:nvPr/>
        </p:nvSpPr>
        <p:spPr>
          <a:xfrm rot="-97499">
            <a:off x="4675477" y="4344449"/>
            <a:ext cx="42317" cy="14103"/>
          </a:xfrm>
          <a:prstGeom prst="ellipse">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23"/>
          <p:cNvSpPr/>
          <p:nvPr/>
        </p:nvSpPr>
        <p:spPr>
          <a:xfrm rot="-97499">
            <a:off x="4926863" y="4311235"/>
            <a:ext cx="42317" cy="14103"/>
          </a:xfrm>
          <a:prstGeom prst="ellipse">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23"/>
          <p:cNvSpPr/>
          <p:nvPr/>
        </p:nvSpPr>
        <p:spPr>
          <a:xfrm rot="-97499">
            <a:off x="4891978" y="4376689"/>
            <a:ext cx="42317" cy="14103"/>
          </a:xfrm>
          <a:prstGeom prst="ellipse">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23"/>
          <p:cNvSpPr/>
          <p:nvPr/>
        </p:nvSpPr>
        <p:spPr>
          <a:xfrm rot="-97499">
            <a:off x="4792578" y="4439840"/>
            <a:ext cx="42317" cy="14103"/>
          </a:xfrm>
          <a:prstGeom prst="ellipse">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23"/>
          <p:cNvSpPr/>
          <p:nvPr/>
        </p:nvSpPr>
        <p:spPr>
          <a:xfrm rot="-97499">
            <a:off x="4720942" y="4523864"/>
            <a:ext cx="42317" cy="14103"/>
          </a:xfrm>
          <a:prstGeom prst="ellipse">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23"/>
          <p:cNvSpPr/>
          <p:nvPr/>
        </p:nvSpPr>
        <p:spPr>
          <a:xfrm rot="-97499">
            <a:off x="5005025" y="4581924"/>
            <a:ext cx="42317" cy="14103"/>
          </a:xfrm>
          <a:prstGeom prst="ellipse">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23"/>
          <p:cNvSpPr/>
          <p:nvPr/>
        </p:nvSpPr>
        <p:spPr>
          <a:xfrm rot="-97499">
            <a:off x="4599414" y="4429504"/>
            <a:ext cx="42317" cy="14103"/>
          </a:xfrm>
          <a:prstGeom prst="ellipse">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23"/>
          <p:cNvSpPr/>
          <p:nvPr/>
        </p:nvSpPr>
        <p:spPr>
          <a:xfrm rot="-97499">
            <a:off x="4731771" y="4300938"/>
            <a:ext cx="42317" cy="14103"/>
          </a:xfrm>
          <a:prstGeom prst="ellipse">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23"/>
          <p:cNvSpPr/>
          <p:nvPr/>
        </p:nvSpPr>
        <p:spPr>
          <a:xfrm rot="-97499">
            <a:off x="6114493" y="4445990"/>
            <a:ext cx="42317" cy="14103"/>
          </a:xfrm>
          <a:prstGeom prst="ellipse">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23"/>
          <p:cNvSpPr/>
          <p:nvPr/>
        </p:nvSpPr>
        <p:spPr>
          <a:xfrm rot="-97499">
            <a:off x="5944386" y="4507104"/>
            <a:ext cx="42317" cy="14103"/>
          </a:xfrm>
          <a:prstGeom prst="ellipse">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23"/>
          <p:cNvSpPr/>
          <p:nvPr/>
        </p:nvSpPr>
        <p:spPr>
          <a:xfrm rot="-97499">
            <a:off x="5689691" y="4587745"/>
            <a:ext cx="42317" cy="14103"/>
          </a:xfrm>
          <a:prstGeom prst="ellipse">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23"/>
          <p:cNvSpPr/>
          <p:nvPr/>
        </p:nvSpPr>
        <p:spPr>
          <a:xfrm rot="-97499">
            <a:off x="5658614" y="4543267"/>
            <a:ext cx="42317" cy="14103"/>
          </a:xfrm>
          <a:prstGeom prst="ellipse">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23"/>
          <p:cNvSpPr/>
          <p:nvPr/>
        </p:nvSpPr>
        <p:spPr>
          <a:xfrm rot="-97499">
            <a:off x="4733091" y="4380021"/>
            <a:ext cx="42317" cy="14103"/>
          </a:xfrm>
          <a:prstGeom prst="ellipse">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23"/>
          <p:cNvSpPr/>
          <p:nvPr/>
        </p:nvSpPr>
        <p:spPr>
          <a:xfrm rot="-97499">
            <a:off x="4862170" y="4535290"/>
            <a:ext cx="42317" cy="14103"/>
          </a:xfrm>
          <a:prstGeom prst="ellipse">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23"/>
          <p:cNvSpPr/>
          <p:nvPr/>
        </p:nvSpPr>
        <p:spPr>
          <a:xfrm rot="-97499">
            <a:off x="4692221" y="4475812"/>
            <a:ext cx="42317" cy="14103"/>
          </a:xfrm>
          <a:prstGeom prst="ellipse">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23"/>
          <p:cNvSpPr/>
          <p:nvPr/>
        </p:nvSpPr>
        <p:spPr>
          <a:xfrm rot="-97499">
            <a:off x="5420472" y="4598637"/>
            <a:ext cx="42317" cy="14103"/>
          </a:xfrm>
          <a:prstGeom prst="ellipse">
            <a:avLst/>
          </a:prstGeom>
          <a:solidFill>
            <a:srgbClr val="00FF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23"/>
          <p:cNvSpPr/>
          <p:nvPr/>
        </p:nvSpPr>
        <p:spPr>
          <a:xfrm rot="-97499">
            <a:off x="5180955" y="4571709"/>
            <a:ext cx="42317" cy="14103"/>
          </a:xfrm>
          <a:prstGeom prst="ellipse">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23"/>
          <p:cNvSpPr/>
          <p:nvPr/>
        </p:nvSpPr>
        <p:spPr>
          <a:xfrm rot="-97499">
            <a:off x="5137449" y="4509637"/>
            <a:ext cx="42317" cy="14103"/>
          </a:xfrm>
          <a:prstGeom prst="ellipse">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23"/>
          <p:cNvSpPr/>
          <p:nvPr/>
        </p:nvSpPr>
        <p:spPr>
          <a:xfrm rot="-97499">
            <a:off x="4929350" y="4460155"/>
            <a:ext cx="42317" cy="14103"/>
          </a:xfrm>
          <a:prstGeom prst="ellipse">
            <a:avLst/>
          </a:prstGeom>
          <a:solidFill>
            <a:srgbClr val="00FF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23"/>
          <p:cNvSpPr/>
          <p:nvPr/>
        </p:nvSpPr>
        <p:spPr>
          <a:xfrm rot="-97499">
            <a:off x="4919899" y="4412503"/>
            <a:ext cx="42317" cy="14103"/>
          </a:xfrm>
          <a:prstGeom prst="ellipse">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23"/>
          <p:cNvSpPr/>
          <p:nvPr/>
        </p:nvSpPr>
        <p:spPr>
          <a:xfrm rot="-97499">
            <a:off x="5094096" y="4456701"/>
            <a:ext cx="42317" cy="14103"/>
          </a:xfrm>
          <a:prstGeom prst="ellipse">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23"/>
          <p:cNvSpPr/>
          <p:nvPr/>
        </p:nvSpPr>
        <p:spPr>
          <a:xfrm rot="-97499">
            <a:off x="5077251" y="4343898"/>
            <a:ext cx="42317" cy="14103"/>
          </a:xfrm>
          <a:prstGeom prst="ellipse">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23"/>
          <p:cNvSpPr/>
          <p:nvPr/>
        </p:nvSpPr>
        <p:spPr>
          <a:xfrm rot="-97499">
            <a:off x="5197784" y="4388184"/>
            <a:ext cx="42317" cy="14103"/>
          </a:xfrm>
          <a:prstGeom prst="ellipse">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23"/>
          <p:cNvSpPr/>
          <p:nvPr/>
        </p:nvSpPr>
        <p:spPr>
          <a:xfrm rot="-97499">
            <a:off x="5417121" y="4397972"/>
            <a:ext cx="42317" cy="14103"/>
          </a:xfrm>
          <a:prstGeom prst="ellipse">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23"/>
          <p:cNvSpPr/>
          <p:nvPr/>
        </p:nvSpPr>
        <p:spPr>
          <a:xfrm rot="-97499">
            <a:off x="5341036" y="4421934"/>
            <a:ext cx="42317" cy="14103"/>
          </a:xfrm>
          <a:prstGeom prst="ellipse">
            <a:avLst/>
          </a:prstGeom>
          <a:solidFill>
            <a:srgbClr val="00FF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23"/>
          <p:cNvSpPr/>
          <p:nvPr/>
        </p:nvSpPr>
        <p:spPr>
          <a:xfrm rot="-97499">
            <a:off x="5321556" y="4491390"/>
            <a:ext cx="42317" cy="14103"/>
          </a:xfrm>
          <a:prstGeom prst="ellipse">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23"/>
          <p:cNvSpPr/>
          <p:nvPr/>
        </p:nvSpPr>
        <p:spPr>
          <a:xfrm rot="-97499">
            <a:off x="5459260" y="4474116"/>
            <a:ext cx="42317" cy="14103"/>
          </a:xfrm>
          <a:prstGeom prst="ellipse">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23"/>
          <p:cNvSpPr/>
          <p:nvPr/>
        </p:nvSpPr>
        <p:spPr>
          <a:xfrm rot="-97499">
            <a:off x="5628196" y="4484960"/>
            <a:ext cx="42317" cy="14103"/>
          </a:xfrm>
          <a:prstGeom prst="ellipse">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23"/>
          <p:cNvSpPr/>
          <p:nvPr/>
        </p:nvSpPr>
        <p:spPr>
          <a:xfrm rot="-97499">
            <a:off x="5984595" y="4371686"/>
            <a:ext cx="42317" cy="14103"/>
          </a:xfrm>
          <a:prstGeom prst="ellipse">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23"/>
          <p:cNvSpPr/>
          <p:nvPr/>
        </p:nvSpPr>
        <p:spPr>
          <a:xfrm rot="-97499">
            <a:off x="5797774" y="4476584"/>
            <a:ext cx="42317" cy="14103"/>
          </a:xfrm>
          <a:prstGeom prst="ellipse">
            <a:avLst/>
          </a:prstGeom>
          <a:solidFill>
            <a:srgbClr val="00FF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23"/>
          <p:cNvSpPr/>
          <p:nvPr/>
        </p:nvSpPr>
        <p:spPr>
          <a:xfrm rot="-97499">
            <a:off x="5796956" y="4427577"/>
            <a:ext cx="42317" cy="14103"/>
          </a:xfrm>
          <a:prstGeom prst="ellipse">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23"/>
          <p:cNvSpPr/>
          <p:nvPr/>
        </p:nvSpPr>
        <p:spPr>
          <a:xfrm rot="-97499">
            <a:off x="5584284" y="4398571"/>
            <a:ext cx="42317" cy="14103"/>
          </a:xfrm>
          <a:prstGeom prst="ellipse">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23"/>
          <p:cNvSpPr/>
          <p:nvPr/>
        </p:nvSpPr>
        <p:spPr>
          <a:xfrm rot="-97499">
            <a:off x="5685854" y="4357902"/>
            <a:ext cx="42317" cy="14103"/>
          </a:xfrm>
          <a:prstGeom prst="ellipse">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23"/>
          <p:cNvSpPr/>
          <p:nvPr/>
        </p:nvSpPr>
        <p:spPr>
          <a:xfrm rot="-97499">
            <a:off x="5523882" y="4361296"/>
            <a:ext cx="42317" cy="14103"/>
          </a:xfrm>
          <a:prstGeom prst="ellipse">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23"/>
          <p:cNvSpPr/>
          <p:nvPr/>
        </p:nvSpPr>
        <p:spPr>
          <a:xfrm rot="-97499">
            <a:off x="5373514" y="4329812"/>
            <a:ext cx="42317" cy="14103"/>
          </a:xfrm>
          <a:prstGeom prst="ellipse">
            <a:avLst/>
          </a:prstGeom>
          <a:solidFill>
            <a:srgbClr val="FF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28" name="Google Shape;1028;p23"/>
          <p:cNvCxnSpPr>
            <a:stCxn id="994" idx="4"/>
            <a:endCxn id="995" idx="1"/>
          </p:cNvCxnSpPr>
          <p:nvPr/>
        </p:nvCxnSpPr>
        <p:spPr>
          <a:xfrm flipH="1">
            <a:off x="4898072" y="4325336"/>
            <a:ext cx="50100" cy="53700"/>
          </a:xfrm>
          <a:prstGeom prst="straightConnector1">
            <a:avLst/>
          </a:prstGeom>
          <a:noFill/>
          <a:ln w="9525" cap="flat" cmpd="sng">
            <a:solidFill>
              <a:srgbClr val="000000"/>
            </a:solidFill>
            <a:prstDash val="solid"/>
            <a:round/>
            <a:headEnd type="none" w="med" len="med"/>
            <a:tailEnd type="none" w="med" len="med"/>
          </a:ln>
        </p:spPr>
      </p:cxnSp>
      <p:cxnSp>
        <p:nvCxnSpPr>
          <p:cNvPr id="1029" name="Google Shape;1029;p23"/>
          <p:cNvCxnSpPr>
            <a:stCxn id="1014" idx="5"/>
            <a:endCxn id="1015" idx="2"/>
          </p:cNvCxnSpPr>
          <p:nvPr/>
        </p:nvCxnSpPr>
        <p:spPr>
          <a:xfrm>
            <a:off x="5113471" y="4355510"/>
            <a:ext cx="84300" cy="40200"/>
          </a:xfrm>
          <a:prstGeom prst="straightConnector1">
            <a:avLst/>
          </a:prstGeom>
          <a:noFill/>
          <a:ln w="9525" cap="flat" cmpd="sng">
            <a:solidFill>
              <a:srgbClr val="000000"/>
            </a:solidFill>
            <a:prstDash val="solid"/>
            <a:round/>
            <a:headEnd type="none" w="med" len="med"/>
            <a:tailEnd type="none" w="med" len="med"/>
          </a:ln>
        </p:spPr>
      </p:cxnSp>
      <p:cxnSp>
        <p:nvCxnSpPr>
          <p:cNvPr id="1030" name="Google Shape;1030;p23"/>
          <p:cNvCxnSpPr>
            <a:stCxn id="1015" idx="6"/>
            <a:endCxn id="1027" idx="3"/>
          </p:cNvCxnSpPr>
          <p:nvPr/>
        </p:nvCxnSpPr>
        <p:spPr>
          <a:xfrm rot="10800000" flipH="1">
            <a:off x="5240092" y="4342136"/>
            <a:ext cx="139800" cy="52500"/>
          </a:xfrm>
          <a:prstGeom prst="straightConnector1">
            <a:avLst/>
          </a:prstGeom>
          <a:noFill/>
          <a:ln w="9525" cap="flat" cmpd="sng">
            <a:solidFill>
              <a:srgbClr val="000000"/>
            </a:solidFill>
            <a:prstDash val="solid"/>
            <a:round/>
            <a:headEnd type="none" w="med" len="med"/>
            <a:tailEnd type="none" w="med" len="med"/>
          </a:ln>
        </p:spPr>
      </p:cxnSp>
      <p:cxnSp>
        <p:nvCxnSpPr>
          <p:cNvPr id="1031" name="Google Shape;1031;p23"/>
          <p:cNvCxnSpPr>
            <a:stCxn id="1027" idx="5"/>
            <a:endCxn id="1016" idx="0"/>
          </p:cNvCxnSpPr>
          <p:nvPr/>
        </p:nvCxnSpPr>
        <p:spPr>
          <a:xfrm>
            <a:off x="5409734" y="4341424"/>
            <a:ext cx="28500" cy="56400"/>
          </a:xfrm>
          <a:prstGeom prst="straightConnector1">
            <a:avLst/>
          </a:prstGeom>
          <a:noFill/>
          <a:ln w="9525" cap="flat" cmpd="sng">
            <a:solidFill>
              <a:srgbClr val="000000"/>
            </a:solidFill>
            <a:prstDash val="solid"/>
            <a:round/>
            <a:headEnd type="none" w="med" len="med"/>
            <a:tailEnd type="none" w="med" len="med"/>
          </a:ln>
        </p:spPr>
      </p:cxnSp>
      <p:cxnSp>
        <p:nvCxnSpPr>
          <p:cNvPr id="1032" name="Google Shape;1032;p23"/>
          <p:cNvCxnSpPr>
            <a:stCxn id="1027" idx="5"/>
            <a:endCxn id="1026" idx="2"/>
          </p:cNvCxnSpPr>
          <p:nvPr/>
        </p:nvCxnSpPr>
        <p:spPr>
          <a:xfrm>
            <a:off x="5409734" y="4341424"/>
            <a:ext cx="114300" cy="27600"/>
          </a:xfrm>
          <a:prstGeom prst="straightConnector1">
            <a:avLst/>
          </a:prstGeom>
          <a:noFill/>
          <a:ln w="9525" cap="flat" cmpd="sng">
            <a:solidFill>
              <a:srgbClr val="000000"/>
            </a:solidFill>
            <a:prstDash val="solid"/>
            <a:round/>
            <a:headEnd type="none" w="med" len="med"/>
            <a:tailEnd type="none" w="med" len="med"/>
          </a:ln>
        </p:spPr>
      </p:cxnSp>
      <p:cxnSp>
        <p:nvCxnSpPr>
          <p:cNvPr id="1033" name="Google Shape;1033;p23"/>
          <p:cNvCxnSpPr>
            <a:stCxn id="1027" idx="6"/>
            <a:endCxn id="1025" idx="2"/>
          </p:cNvCxnSpPr>
          <p:nvPr/>
        </p:nvCxnSpPr>
        <p:spPr>
          <a:xfrm>
            <a:off x="5415822" y="4336263"/>
            <a:ext cx="270000" cy="29400"/>
          </a:xfrm>
          <a:prstGeom prst="straightConnector1">
            <a:avLst/>
          </a:prstGeom>
          <a:noFill/>
          <a:ln w="9525" cap="flat" cmpd="sng">
            <a:solidFill>
              <a:srgbClr val="000000"/>
            </a:solidFill>
            <a:prstDash val="solid"/>
            <a:round/>
            <a:headEnd type="none" w="med" len="med"/>
            <a:tailEnd type="none" w="med" len="med"/>
          </a:ln>
        </p:spPr>
      </p:cxnSp>
      <p:cxnSp>
        <p:nvCxnSpPr>
          <p:cNvPr id="1034" name="Google Shape;1034;p23"/>
          <p:cNvCxnSpPr>
            <a:stCxn id="1027" idx="4"/>
            <a:endCxn id="1017" idx="0"/>
          </p:cNvCxnSpPr>
          <p:nvPr/>
        </p:nvCxnSpPr>
        <p:spPr>
          <a:xfrm flipH="1">
            <a:off x="5362122" y="4343913"/>
            <a:ext cx="32700" cy="78000"/>
          </a:xfrm>
          <a:prstGeom prst="straightConnector1">
            <a:avLst/>
          </a:prstGeom>
          <a:noFill/>
          <a:ln w="9525" cap="flat" cmpd="sng">
            <a:solidFill>
              <a:srgbClr val="000000"/>
            </a:solidFill>
            <a:prstDash val="solid"/>
            <a:round/>
            <a:headEnd type="none" w="med" len="med"/>
            <a:tailEnd type="none" w="med" len="med"/>
          </a:ln>
        </p:spPr>
      </p:cxnSp>
      <p:cxnSp>
        <p:nvCxnSpPr>
          <p:cNvPr id="1035" name="Google Shape;1035;p23"/>
          <p:cNvCxnSpPr>
            <a:stCxn id="1027" idx="5"/>
            <a:endCxn id="1024" idx="1"/>
          </p:cNvCxnSpPr>
          <p:nvPr/>
        </p:nvCxnSpPr>
        <p:spPr>
          <a:xfrm>
            <a:off x="5409734" y="4341424"/>
            <a:ext cx="180600" cy="59700"/>
          </a:xfrm>
          <a:prstGeom prst="straightConnector1">
            <a:avLst/>
          </a:prstGeom>
          <a:noFill/>
          <a:ln w="9525" cap="flat" cmpd="sng">
            <a:solidFill>
              <a:srgbClr val="000000"/>
            </a:solidFill>
            <a:prstDash val="solid"/>
            <a:round/>
            <a:headEnd type="none" w="med" len="med"/>
            <a:tailEnd type="none" w="med" len="med"/>
          </a:ln>
        </p:spPr>
      </p:cxnSp>
      <p:cxnSp>
        <p:nvCxnSpPr>
          <p:cNvPr id="1036" name="Google Shape;1036;p23"/>
          <p:cNvCxnSpPr>
            <a:stCxn id="1027" idx="2"/>
            <a:endCxn id="1014" idx="6"/>
          </p:cNvCxnSpPr>
          <p:nvPr/>
        </p:nvCxnSpPr>
        <p:spPr>
          <a:xfrm flipH="1">
            <a:off x="5119422" y="4337463"/>
            <a:ext cx="254100" cy="12900"/>
          </a:xfrm>
          <a:prstGeom prst="straightConnector1">
            <a:avLst/>
          </a:prstGeom>
          <a:noFill/>
          <a:ln w="9525" cap="flat" cmpd="sng">
            <a:solidFill>
              <a:srgbClr val="000000"/>
            </a:solidFill>
            <a:prstDash val="solid"/>
            <a:round/>
            <a:headEnd type="none" w="med" len="med"/>
            <a:tailEnd type="none" w="med" len="med"/>
          </a:ln>
        </p:spPr>
      </p:cxnSp>
      <p:cxnSp>
        <p:nvCxnSpPr>
          <p:cNvPr id="1037" name="Google Shape;1037;p23"/>
          <p:cNvCxnSpPr>
            <a:stCxn id="1027" idx="1"/>
            <a:endCxn id="994" idx="6"/>
          </p:cNvCxnSpPr>
          <p:nvPr/>
        </p:nvCxnSpPr>
        <p:spPr>
          <a:xfrm rot="10800000">
            <a:off x="4969211" y="4317603"/>
            <a:ext cx="410400" cy="14700"/>
          </a:xfrm>
          <a:prstGeom prst="straightConnector1">
            <a:avLst/>
          </a:prstGeom>
          <a:noFill/>
          <a:ln w="9525" cap="flat" cmpd="sng">
            <a:solidFill>
              <a:srgbClr val="000000"/>
            </a:solidFill>
            <a:prstDash val="solid"/>
            <a:round/>
            <a:headEnd type="none" w="med" len="med"/>
            <a:tailEnd type="none" w="med" len="med"/>
          </a:ln>
        </p:spPr>
      </p:cxnSp>
      <p:cxnSp>
        <p:nvCxnSpPr>
          <p:cNvPr id="1038" name="Google Shape;1038;p23"/>
          <p:cNvCxnSpPr>
            <a:stCxn id="994" idx="2"/>
            <a:endCxn id="1000" idx="6"/>
          </p:cNvCxnSpPr>
          <p:nvPr/>
        </p:nvCxnSpPr>
        <p:spPr>
          <a:xfrm rot="10800000">
            <a:off x="4774172" y="4307486"/>
            <a:ext cx="152700" cy="11400"/>
          </a:xfrm>
          <a:prstGeom prst="straightConnector1">
            <a:avLst/>
          </a:prstGeom>
          <a:noFill/>
          <a:ln w="9525" cap="flat" cmpd="sng">
            <a:solidFill>
              <a:srgbClr val="000000"/>
            </a:solidFill>
            <a:prstDash val="solid"/>
            <a:round/>
            <a:headEnd type="none" w="med" len="med"/>
            <a:tailEnd type="none" w="med" len="med"/>
          </a:ln>
        </p:spPr>
      </p:cxnSp>
      <p:cxnSp>
        <p:nvCxnSpPr>
          <p:cNvPr id="1039" name="Google Shape;1039;p23"/>
          <p:cNvCxnSpPr>
            <a:stCxn id="1014" idx="4"/>
            <a:endCxn id="995" idx="6"/>
          </p:cNvCxnSpPr>
          <p:nvPr/>
        </p:nvCxnSpPr>
        <p:spPr>
          <a:xfrm flipH="1">
            <a:off x="4934160" y="4357999"/>
            <a:ext cx="164400" cy="25200"/>
          </a:xfrm>
          <a:prstGeom prst="straightConnector1">
            <a:avLst/>
          </a:prstGeom>
          <a:noFill/>
          <a:ln w="9525" cap="flat" cmpd="sng">
            <a:solidFill>
              <a:srgbClr val="000000"/>
            </a:solidFill>
            <a:prstDash val="solid"/>
            <a:round/>
            <a:headEnd type="none" w="med" len="med"/>
            <a:tailEnd type="none" w="med" len="med"/>
          </a:ln>
        </p:spPr>
      </p:cxnSp>
      <p:cxnSp>
        <p:nvCxnSpPr>
          <p:cNvPr id="1040" name="Google Shape;1040;p23"/>
          <p:cNvCxnSpPr>
            <a:stCxn id="994" idx="3"/>
            <a:endCxn id="993" idx="6"/>
          </p:cNvCxnSpPr>
          <p:nvPr/>
        </p:nvCxnSpPr>
        <p:spPr>
          <a:xfrm flipH="1">
            <a:off x="4717772" y="4323695"/>
            <a:ext cx="215400" cy="27300"/>
          </a:xfrm>
          <a:prstGeom prst="straightConnector1">
            <a:avLst/>
          </a:prstGeom>
          <a:noFill/>
          <a:ln w="9525" cap="flat" cmpd="sng">
            <a:solidFill>
              <a:srgbClr val="000000"/>
            </a:solidFill>
            <a:prstDash val="solid"/>
            <a:round/>
            <a:headEnd type="none" w="med" len="med"/>
            <a:tailEnd type="none" w="med" len="med"/>
          </a:ln>
        </p:spPr>
      </p:cxnSp>
      <p:cxnSp>
        <p:nvCxnSpPr>
          <p:cNvPr id="1041" name="Google Shape;1041;p23"/>
          <p:cNvCxnSpPr>
            <a:stCxn id="994" idx="3"/>
            <a:endCxn id="1005" idx="6"/>
          </p:cNvCxnSpPr>
          <p:nvPr/>
        </p:nvCxnSpPr>
        <p:spPr>
          <a:xfrm flipH="1">
            <a:off x="4775372" y="4323695"/>
            <a:ext cx="157800" cy="62700"/>
          </a:xfrm>
          <a:prstGeom prst="straightConnector1">
            <a:avLst/>
          </a:prstGeom>
          <a:noFill/>
          <a:ln w="9525" cap="flat" cmpd="sng">
            <a:solidFill>
              <a:srgbClr val="000000"/>
            </a:solidFill>
            <a:prstDash val="solid"/>
            <a:round/>
            <a:headEnd type="none" w="med" len="med"/>
            <a:tailEnd type="none" w="med" len="med"/>
          </a:ln>
        </p:spPr>
      </p:cxnSp>
      <p:cxnSp>
        <p:nvCxnSpPr>
          <p:cNvPr id="1042" name="Google Shape;1042;p23"/>
          <p:cNvCxnSpPr>
            <a:stCxn id="1015" idx="3"/>
            <a:endCxn id="1012" idx="7"/>
          </p:cNvCxnSpPr>
          <p:nvPr/>
        </p:nvCxnSpPr>
        <p:spPr>
          <a:xfrm flipH="1">
            <a:off x="4955993" y="4400645"/>
            <a:ext cx="248100" cy="13500"/>
          </a:xfrm>
          <a:prstGeom prst="straightConnector1">
            <a:avLst/>
          </a:prstGeom>
          <a:noFill/>
          <a:ln w="9525" cap="flat" cmpd="sng">
            <a:solidFill>
              <a:srgbClr val="000000"/>
            </a:solidFill>
            <a:prstDash val="solid"/>
            <a:round/>
            <a:headEnd type="none" w="med" len="med"/>
            <a:tailEnd type="none" w="med" len="med"/>
          </a:ln>
        </p:spPr>
      </p:cxnSp>
      <p:cxnSp>
        <p:nvCxnSpPr>
          <p:cNvPr id="1043" name="Google Shape;1043;p23"/>
          <p:cNvCxnSpPr>
            <a:stCxn id="1015" idx="4"/>
            <a:endCxn id="996" idx="6"/>
          </p:cNvCxnSpPr>
          <p:nvPr/>
        </p:nvCxnSpPr>
        <p:spPr>
          <a:xfrm flipH="1">
            <a:off x="4834792" y="4402286"/>
            <a:ext cx="384300" cy="44100"/>
          </a:xfrm>
          <a:prstGeom prst="straightConnector1">
            <a:avLst/>
          </a:prstGeom>
          <a:noFill/>
          <a:ln w="9525" cap="flat" cmpd="sng">
            <a:solidFill>
              <a:srgbClr val="000000"/>
            </a:solidFill>
            <a:prstDash val="solid"/>
            <a:round/>
            <a:headEnd type="none" w="med" len="med"/>
            <a:tailEnd type="none" w="med" len="med"/>
          </a:ln>
        </p:spPr>
      </p:cxnSp>
      <p:cxnSp>
        <p:nvCxnSpPr>
          <p:cNvPr id="1044" name="Google Shape;1044;p23"/>
          <p:cNvCxnSpPr>
            <a:stCxn id="1015" idx="4"/>
            <a:endCxn id="1011" idx="7"/>
          </p:cNvCxnSpPr>
          <p:nvPr/>
        </p:nvCxnSpPr>
        <p:spPr>
          <a:xfrm flipH="1">
            <a:off x="4965292" y="4402286"/>
            <a:ext cx="253800" cy="59400"/>
          </a:xfrm>
          <a:prstGeom prst="straightConnector1">
            <a:avLst/>
          </a:prstGeom>
          <a:noFill/>
          <a:ln w="9525" cap="flat" cmpd="sng">
            <a:solidFill>
              <a:srgbClr val="000000"/>
            </a:solidFill>
            <a:prstDash val="solid"/>
            <a:round/>
            <a:headEnd type="none" w="med" len="med"/>
            <a:tailEnd type="none" w="med" len="med"/>
          </a:ln>
        </p:spPr>
      </p:cxnSp>
      <p:cxnSp>
        <p:nvCxnSpPr>
          <p:cNvPr id="1045" name="Google Shape;1045;p23"/>
          <p:cNvCxnSpPr>
            <a:stCxn id="1015" idx="4"/>
            <a:endCxn id="1013" idx="6"/>
          </p:cNvCxnSpPr>
          <p:nvPr/>
        </p:nvCxnSpPr>
        <p:spPr>
          <a:xfrm flipH="1">
            <a:off x="5136292" y="4402286"/>
            <a:ext cx="82800" cy="60900"/>
          </a:xfrm>
          <a:prstGeom prst="straightConnector1">
            <a:avLst/>
          </a:prstGeom>
          <a:noFill/>
          <a:ln w="9525" cap="flat" cmpd="sng">
            <a:solidFill>
              <a:srgbClr val="000000"/>
            </a:solidFill>
            <a:prstDash val="solid"/>
            <a:round/>
            <a:headEnd type="none" w="med" len="med"/>
            <a:tailEnd type="none" w="med" len="med"/>
          </a:ln>
        </p:spPr>
      </p:cxnSp>
      <p:cxnSp>
        <p:nvCxnSpPr>
          <p:cNvPr id="1046" name="Google Shape;1046;p23"/>
          <p:cNvCxnSpPr>
            <a:stCxn id="1015" idx="4"/>
            <a:endCxn id="1010" idx="0"/>
          </p:cNvCxnSpPr>
          <p:nvPr/>
        </p:nvCxnSpPr>
        <p:spPr>
          <a:xfrm flipH="1">
            <a:off x="5158492" y="4402286"/>
            <a:ext cx="60600" cy="107400"/>
          </a:xfrm>
          <a:prstGeom prst="straightConnector1">
            <a:avLst/>
          </a:prstGeom>
          <a:noFill/>
          <a:ln w="9525" cap="flat" cmpd="sng">
            <a:solidFill>
              <a:srgbClr val="000000"/>
            </a:solidFill>
            <a:prstDash val="solid"/>
            <a:round/>
            <a:headEnd type="none" w="med" len="med"/>
            <a:tailEnd type="none" w="med" len="med"/>
          </a:ln>
        </p:spPr>
      </p:cxnSp>
      <p:cxnSp>
        <p:nvCxnSpPr>
          <p:cNvPr id="1047" name="Google Shape;1047;p23"/>
          <p:cNvCxnSpPr>
            <a:stCxn id="1017" idx="4"/>
            <a:endCxn id="1018" idx="0"/>
          </p:cNvCxnSpPr>
          <p:nvPr/>
        </p:nvCxnSpPr>
        <p:spPr>
          <a:xfrm flipH="1">
            <a:off x="5342545" y="4436036"/>
            <a:ext cx="19800" cy="55500"/>
          </a:xfrm>
          <a:prstGeom prst="straightConnector1">
            <a:avLst/>
          </a:prstGeom>
          <a:noFill/>
          <a:ln w="9525" cap="flat" cmpd="sng">
            <a:solidFill>
              <a:srgbClr val="000000"/>
            </a:solidFill>
            <a:prstDash val="solid"/>
            <a:round/>
            <a:headEnd type="none" w="med" len="med"/>
            <a:tailEnd type="none" w="med" len="med"/>
          </a:ln>
        </p:spPr>
      </p:cxnSp>
      <p:cxnSp>
        <p:nvCxnSpPr>
          <p:cNvPr id="1048" name="Google Shape;1048;p23"/>
          <p:cNvCxnSpPr>
            <a:stCxn id="1017" idx="5"/>
            <a:endCxn id="1019" idx="0"/>
          </p:cNvCxnSpPr>
          <p:nvPr/>
        </p:nvCxnSpPr>
        <p:spPr>
          <a:xfrm>
            <a:off x="5377256" y="4433547"/>
            <a:ext cx="102900" cy="40500"/>
          </a:xfrm>
          <a:prstGeom prst="straightConnector1">
            <a:avLst/>
          </a:prstGeom>
          <a:noFill/>
          <a:ln w="9525" cap="flat" cmpd="sng">
            <a:solidFill>
              <a:srgbClr val="000000"/>
            </a:solidFill>
            <a:prstDash val="solid"/>
            <a:round/>
            <a:headEnd type="none" w="med" len="med"/>
            <a:tailEnd type="none" w="med" len="med"/>
          </a:ln>
        </p:spPr>
      </p:cxnSp>
      <p:cxnSp>
        <p:nvCxnSpPr>
          <p:cNvPr id="1049" name="Google Shape;1049;p23"/>
          <p:cNvCxnSpPr>
            <a:stCxn id="1016" idx="5"/>
            <a:endCxn id="1020" idx="1"/>
          </p:cNvCxnSpPr>
          <p:nvPr/>
        </p:nvCxnSpPr>
        <p:spPr>
          <a:xfrm>
            <a:off x="5453341" y="4409584"/>
            <a:ext cx="180900" cy="78000"/>
          </a:xfrm>
          <a:prstGeom prst="straightConnector1">
            <a:avLst/>
          </a:prstGeom>
          <a:noFill/>
          <a:ln w="9525" cap="flat" cmpd="sng">
            <a:solidFill>
              <a:srgbClr val="000000"/>
            </a:solidFill>
            <a:prstDash val="solid"/>
            <a:round/>
            <a:headEnd type="none" w="med" len="med"/>
            <a:tailEnd type="none" w="med" len="med"/>
          </a:ln>
        </p:spPr>
      </p:cxnSp>
      <p:cxnSp>
        <p:nvCxnSpPr>
          <p:cNvPr id="1050" name="Google Shape;1050;p23"/>
          <p:cNvCxnSpPr>
            <a:stCxn id="1024" idx="5"/>
            <a:endCxn id="1022" idx="2"/>
          </p:cNvCxnSpPr>
          <p:nvPr/>
        </p:nvCxnSpPr>
        <p:spPr>
          <a:xfrm>
            <a:off x="5620504" y="4410183"/>
            <a:ext cx="177300" cy="74100"/>
          </a:xfrm>
          <a:prstGeom prst="straightConnector1">
            <a:avLst/>
          </a:prstGeom>
          <a:noFill/>
          <a:ln w="9525" cap="flat" cmpd="sng">
            <a:solidFill>
              <a:srgbClr val="000000"/>
            </a:solidFill>
            <a:prstDash val="solid"/>
            <a:round/>
            <a:headEnd type="none" w="med" len="med"/>
            <a:tailEnd type="none" w="med" len="med"/>
          </a:ln>
        </p:spPr>
      </p:cxnSp>
      <p:cxnSp>
        <p:nvCxnSpPr>
          <p:cNvPr id="1051" name="Google Shape;1051;p23"/>
          <p:cNvCxnSpPr>
            <a:stCxn id="1024" idx="6"/>
            <a:endCxn id="1023" idx="2"/>
          </p:cNvCxnSpPr>
          <p:nvPr/>
        </p:nvCxnSpPr>
        <p:spPr>
          <a:xfrm>
            <a:off x="5626592" y="4405022"/>
            <a:ext cx="170400" cy="30300"/>
          </a:xfrm>
          <a:prstGeom prst="straightConnector1">
            <a:avLst/>
          </a:prstGeom>
          <a:noFill/>
          <a:ln w="9525" cap="flat" cmpd="sng">
            <a:solidFill>
              <a:srgbClr val="000000"/>
            </a:solidFill>
            <a:prstDash val="solid"/>
            <a:round/>
            <a:headEnd type="none" w="med" len="med"/>
            <a:tailEnd type="none" w="med" len="med"/>
          </a:ln>
        </p:spPr>
      </p:cxnSp>
      <p:cxnSp>
        <p:nvCxnSpPr>
          <p:cNvPr id="1052" name="Google Shape;1052;p23"/>
          <p:cNvCxnSpPr>
            <a:stCxn id="1025" idx="5"/>
            <a:endCxn id="1021" idx="3"/>
          </p:cNvCxnSpPr>
          <p:nvPr/>
        </p:nvCxnSpPr>
        <p:spPr>
          <a:xfrm>
            <a:off x="5722073" y="4369514"/>
            <a:ext cx="268800" cy="14700"/>
          </a:xfrm>
          <a:prstGeom prst="straightConnector1">
            <a:avLst/>
          </a:prstGeom>
          <a:noFill/>
          <a:ln w="9525" cap="flat" cmpd="sng">
            <a:solidFill>
              <a:srgbClr val="000000"/>
            </a:solidFill>
            <a:prstDash val="solid"/>
            <a:round/>
            <a:headEnd type="none" w="med" len="med"/>
            <a:tailEnd type="none" w="med" len="med"/>
          </a:ln>
        </p:spPr>
      </p:cxnSp>
      <p:cxnSp>
        <p:nvCxnSpPr>
          <p:cNvPr id="1053" name="Google Shape;1053;p23"/>
          <p:cNvCxnSpPr>
            <a:stCxn id="1021" idx="3"/>
            <a:endCxn id="1023" idx="6"/>
          </p:cNvCxnSpPr>
          <p:nvPr/>
        </p:nvCxnSpPr>
        <p:spPr>
          <a:xfrm flipH="1">
            <a:off x="5839404" y="4384147"/>
            <a:ext cx="151500" cy="49800"/>
          </a:xfrm>
          <a:prstGeom prst="straightConnector1">
            <a:avLst/>
          </a:prstGeom>
          <a:noFill/>
          <a:ln w="9525" cap="flat" cmpd="sng">
            <a:solidFill>
              <a:srgbClr val="000000"/>
            </a:solidFill>
            <a:prstDash val="solid"/>
            <a:round/>
            <a:headEnd type="none" w="med" len="med"/>
            <a:tailEnd type="none" w="med" len="med"/>
          </a:ln>
        </p:spPr>
      </p:cxnSp>
      <p:cxnSp>
        <p:nvCxnSpPr>
          <p:cNvPr id="1054" name="Google Shape;1054;p23"/>
          <p:cNvCxnSpPr>
            <a:stCxn id="1020" idx="0"/>
            <a:endCxn id="1024" idx="3"/>
          </p:cNvCxnSpPr>
          <p:nvPr/>
        </p:nvCxnSpPr>
        <p:spPr>
          <a:xfrm rot="10800000">
            <a:off x="5590704" y="4411162"/>
            <a:ext cx="58500" cy="73800"/>
          </a:xfrm>
          <a:prstGeom prst="straightConnector1">
            <a:avLst/>
          </a:prstGeom>
          <a:noFill/>
          <a:ln w="9525" cap="flat" cmpd="sng">
            <a:solidFill>
              <a:srgbClr val="000000"/>
            </a:solidFill>
            <a:prstDash val="solid"/>
            <a:round/>
            <a:headEnd type="none" w="med" len="med"/>
            <a:tailEnd type="none" w="med" len="med"/>
          </a:ln>
        </p:spPr>
      </p:cxnSp>
      <p:cxnSp>
        <p:nvCxnSpPr>
          <p:cNvPr id="1055" name="Google Shape;1055;p23"/>
          <p:cNvCxnSpPr>
            <a:stCxn id="1022" idx="5"/>
            <a:endCxn id="1002" idx="2"/>
          </p:cNvCxnSpPr>
          <p:nvPr/>
        </p:nvCxnSpPr>
        <p:spPr>
          <a:xfrm>
            <a:off x="5833994" y="4488196"/>
            <a:ext cx="110400" cy="26700"/>
          </a:xfrm>
          <a:prstGeom prst="straightConnector1">
            <a:avLst/>
          </a:prstGeom>
          <a:noFill/>
          <a:ln w="9525" cap="flat" cmpd="sng">
            <a:solidFill>
              <a:srgbClr val="000000"/>
            </a:solidFill>
            <a:prstDash val="solid"/>
            <a:round/>
            <a:headEnd type="none" w="med" len="med"/>
            <a:tailEnd type="none" w="med" len="med"/>
          </a:ln>
        </p:spPr>
      </p:cxnSp>
      <p:cxnSp>
        <p:nvCxnSpPr>
          <p:cNvPr id="1056" name="Google Shape;1056;p23"/>
          <p:cNvCxnSpPr>
            <a:stCxn id="1022" idx="6"/>
            <a:endCxn id="1001" idx="2"/>
          </p:cNvCxnSpPr>
          <p:nvPr/>
        </p:nvCxnSpPr>
        <p:spPr>
          <a:xfrm rot="10800000" flipH="1">
            <a:off x="5840083" y="4453635"/>
            <a:ext cx="274500" cy="29400"/>
          </a:xfrm>
          <a:prstGeom prst="straightConnector1">
            <a:avLst/>
          </a:prstGeom>
          <a:noFill/>
          <a:ln w="9525" cap="flat" cmpd="sng">
            <a:solidFill>
              <a:srgbClr val="000000"/>
            </a:solidFill>
            <a:prstDash val="solid"/>
            <a:round/>
            <a:headEnd type="none" w="med" len="med"/>
            <a:tailEnd type="none" w="med" len="med"/>
          </a:ln>
        </p:spPr>
      </p:cxnSp>
      <p:cxnSp>
        <p:nvCxnSpPr>
          <p:cNvPr id="1057" name="Google Shape;1057;p23"/>
          <p:cNvCxnSpPr>
            <a:stCxn id="1020" idx="5"/>
            <a:endCxn id="1004" idx="1"/>
          </p:cNvCxnSpPr>
          <p:nvPr/>
        </p:nvCxnSpPr>
        <p:spPr>
          <a:xfrm>
            <a:off x="5664415" y="4496573"/>
            <a:ext cx="300" cy="49200"/>
          </a:xfrm>
          <a:prstGeom prst="straightConnector1">
            <a:avLst/>
          </a:prstGeom>
          <a:noFill/>
          <a:ln w="9525" cap="flat" cmpd="sng">
            <a:solidFill>
              <a:srgbClr val="000000"/>
            </a:solidFill>
            <a:prstDash val="solid"/>
            <a:round/>
            <a:headEnd type="none" w="med" len="med"/>
            <a:tailEnd type="none" w="med" len="med"/>
          </a:ln>
        </p:spPr>
      </p:cxnSp>
      <p:cxnSp>
        <p:nvCxnSpPr>
          <p:cNvPr id="1058" name="Google Shape;1058;p23"/>
          <p:cNvCxnSpPr>
            <a:stCxn id="1022" idx="4"/>
            <a:endCxn id="1003" idx="7"/>
          </p:cNvCxnSpPr>
          <p:nvPr/>
        </p:nvCxnSpPr>
        <p:spPr>
          <a:xfrm flipH="1">
            <a:off x="5725783" y="4490685"/>
            <a:ext cx="93300" cy="98700"/>
          </a:xfrm>
          <a:prstGeom prst="straightConnector1">
            <a:avLst/>
          </a:prstGeom>
          <a:noFill/>
          <a:ln w="9525" cap="flat" cmpd="sng">
            <a:solidFill>
              <a:srgbClr val="000000"/>
            </a:solidFill>
            <a:prstDash val="solid"/>
            <a:round/>
            <a:headEnd type="none" w="med" len="med"/>
            <a:tailEnd type="none" w="med" len="med"/>
          </a:ln>
        </p:spPr>
      </p:cxnSp>
      <p:cxnSp>
        <p:nvCxnSpPr>
          <p:cNvPr id="1059" name="Google Shape;1059;p23"/>
          <p:cNvCxnSpPr>
            <a:stCxn id="1019" idx="4"/>
            <a:endCxn id="1008" idx="0"/>
          </p:cNvCxnSpPr>
          <p:nvPr/>
        </p:nvCxnSpPr>
        <p:spPr>
          <a:xfrm flipH="1">
            <a:off x="5441569" y="4488217"/>
            <a:ext cx="39000" cy="110400"/>
          </a:xfrm>
          <a:prstGeom prst="straightConnector1">
            <a:avLst/>
          </a:prstGeom>
          <a:noFill/>
          <a:ln w="9525" cap="flat" cmpd="sng">
            <a:solidFill>
              <a:srgbClr val="000000"/>
            </a:solidFill>
            <a:prstDash val="solid"/>
            <a:round/>
            <a:headEnd type="none" w="med" len="med"/>
            <a:tailEnd type="none" w="med" len="med"/>
          </a:ln>
        </p:spPr>
      </p:cxnSp>
      <p:cxnSp>
        <p:nvCxnSpPr>
          <p:cNvPr id="1060" name="Google Shape;1060;p23"/>
          <p:cNvCxnSpPr>
            <a:stCxn id="1018" idx="4"/>
            <a:endCxn id="1008" idx="1"/>
          </p:cNvCxnSpPr>
          <p:nvPr/>
        </p:nvCxnSpPr>
        <p:spPr>
          <a:xfrm>
            <a:off x="5342865" y="4505491"/>
            <a:ext cx="83700" cy="95700"/>
          </a:xfrm>
          <a:prstGeom prst="straightConnector1">
            <a:avLst/>
          </a:prstGeom>
          <a:noFill/>
          <a:ln w="9525" cap="flat" cmpd="sng">
            <a:solidFill>
              <a:srgbClr val="000000"/>
            </a:solidFill>
            <a:prstDash val="solid"/>
            <a:round/>
            <a:headEnd type="none" w="med" len="med"/>
            <a:tailEnd type="none" w="med" len="med"/>
          </a:ln>
        </p:spPr>
      </p:cxnSp>
      <p:cxnSp>
        <p:nvCxnSpPr>
          <p:cNvPr id="1061" name="Google Shape;1061;p23"/>
          <p:cNvCxnSpPr>
            <a:stCxn id="1018" idx="3"/>
            <a:endCxn id="1009" idx="7"/>
          </p:cNvCxnSpPr>
          <p:nvPr/>
        </p:nvCxnSpPr>
        <p:spPr>
          <a:xfrm flipH="1">
            <a:off x="5216866" y="4503851"/>
            <a:ext cx="111000" cy="69600"/>
          </a:xfrm>
          <a:prstGeom prst="straightConnector1">
            <a:avLst/>
          </a:prstGeom>
          <a:noFill/>
          <a:ln w="9525" cap="flat" cmpd="sng">
            <a:solidFill>
              <a:srgbClr val="000000"/>
            </a:solidFill>
            <a:prstDash val="solid"/>
            <a:round/>
            <a:headEnd type="none" w="med" len="med"/>
            <a:tailEnd type="none" w="med" len="med"/>
          </a:ln>
        </p:spPr>
      </p:cxnSp>
      <p:cxnSp>
        <p:nvCxnSpPr>
          <p:cNvPr id="1062" name="Google Shape;1062;p23"/>
          <p:cNvCxnSpPr>
            <a:stCxn id="1010" idx="4"/>
            <a:endCxn id="998" idx="7"/>
          </p:cNvCxnSpPr>
          <p:nvPr/>
        </p:nvCxnSpPr>
        <p:spPr>
          <a:xfrm flipH="1">
            <a:off x="5041158" y="4523738"/>
            <a:ext cx="117600" cy="59700"/>
          </a:xfrm>
          <a:prstGeom prst="straightConnector1">
            <a:avLst/>
          </a:prstGeom>
          <a:noFill/>
          <a:ln w="9525" cap="flat" cmpd="sng">
            <a:solidFill>
              <a:srgbClr val="000000"/>
            </a:solidFill>
            <a:prstDash val="solid"/>
            <a:round/>
            <a:headEnd type="none" w="med" len="med"/>
            <a:tailEnd type="none" w="med" len="med"/>
          </a:ln>
        </p:spPr>
      </p:cxnSp>
      <p:cxnSp>
        <p:nvCxnSpPr>
          <p:cNvPr id="1063" name="Google Shape;1063;p23"/>
          <p:cNvCxnSpPr>
            <a:stCxn id="1013" idx="3"/>
            <a:endCxn id="1006" idx="6"/>
          </p:cNvCxnSpPr>
          <p:nvPr/>
        </p:nvCxnSpPr>
        <p:spPr>
          <a:xfrm flipH="1">
            <a:off x="4904505" y="4469162"/>
            <a:ext cx="195900" cy="72600"/>
          </a:xfrm>
          <a:prstGeom prst="straightConnector1">
            <a:avLst/>
          </a:prstGeom>
          <a:noFill/>
          <a:ln w="9525" cap="flat" cmpd="sng">
            <a:solidFill>
              <a:srgbClr val="000000"/>
            </a:solidFill>
            <a:prstDash val="solid"/>
            <a:round/>
            <a:headEnd type="none" w="med" len="med"/>
            <a:tailEnd type="none" w="med" len="med"/>
          </a:ln>
        </p:spPr>
      </p:cxnSp>
      <p:cxnSp>
        <p:nvCxnSpPr>
          <p:cNvPr id="1064" name="Google Shape;1064;p23"/>
          <p:cNvCxnSpPr>
            <a:stCxn id="1011" idx="4"/>
            <a:endCxn id="1006" idx="7"/>
          </p:cNvCxnSpPr>
          <p:nvPr/>
        </p:nvCxnSpPr>
        <p:spPr>
          <a:xfrm flipH="1">
            <a:off x="4898158" y="4474257"/>
            <a:ext cx="52500" cy="62700"/>
          </a:xfrm>
          <a:prstGeom prst="straightConnector1">
            <a:avLst/>
          </a:prstGeom>
          <a:noFill/>
          <a:ln w="9525" cap="flat" cmpd="sng">
            <a:solidFill>
              <a:srgbClr val="000000"/>
            </a:solidFill>
            <a:prstDash val="solid"/>
            <a:round/>
            <a:headEnd type="none" w="med" len="med"/>
            <a:tailEnd type="none" w="med" len="med"/>
          </a:ln>
        </p:spPr>
      </p:cxnSp>
      <p:cxnSp>
        <p:nvCxnSpPr>
          <p:cNvPr id="1065" name="Google Shape;1065;p23"/>
          <p:cNvCxnSpPr>
            <a:stCxn id="1011" idx="3"/>
            <a:endCxn id="997" idx="7"/>
          </p:cNvCxnSpPr>
          <p:nvPr/>
        </p:nvCxnSpPr>
        <p:spPr>
          <a:xfrm flipH="1">
            <a:off x="4756859" y="4472616"/>
            <a:ext cx="178800" cy="52800"/>
          </a:xfrm>
          <a:prstGeom prst="straightConnector1">
            <a:avLst/>
          </a:prstGeom>
          <a:noFill/>
          <a:ln w="9525" cap="flat" cmpd="sng">
            <a:solidFill>
              <a:srgbClr val="000000"/>
            </a:solidFill>
            <a:prstDash val="solid"/>
            <a:round/>
            <a:headEnd type="none" w="med" len="med"/>
            <a:tailEnd type="none" w="med" len="med"/>
          </a:ln>
        </p:spPr>
      </p:cxnSp>
      <p:cxnSp>
        <p:nvCxnSpPr>
          <p:cNvPr id="1066" name="Google Shape;1066;p23"/>
          <p:cNvCxnSpPr>
            <a:stCxn id="996" idx="3"/>
            <a:endCxn id="1007" idx="6"/>
          </p:cNvCxnSpPr>
          <p:nvPr/>
        </p:nvCxnSpPr>
        <p:spPr>
          <a:xfrm flipH="1">
            <a:off x="4734387" y="4452301"/>
            <a:ext cx="64500" cy="30000"/>
          </a:xfrm>
          <a:prstGeom prst="straightConnector1">
            <a:avLst/>
          </a:prstGeom>
          <a:noFill/>
          <a:ln w="9525" cap="flat" cmpd="sng">
            <a:solidFill>
              <a:srgbClr val="000000"/>
            </a:solidFill>
            <a:prstDash val="solid"/>
            <a:round/>
            <a:headEnd type="none" w="med" len="med"/>
            <a:tailEnd type="none" w="med" len="med"/>
          </a:ln>
        </p:spPr>
      </p:cxnSp>
      <p:cxnSp>
        <p:nvCxnSpPr>
          <p:cNvPr id="1067" name="Google Shape;1067;p23"/>
          <p:cNvCxnSpPr>
            <a:stCxn id="996" idx="2"/>
            <a:endCxn id="999" idx="6"/>
          </p:cNvCxnSpPr>
          <p:nvPr/>
        </p:nvCxnSpPr>
        <p:spPr>
          <a:xfrm rot="10800000">
            <a:off x="4641686" y="4436092"/>
            <a:ext cx="150900" cy="11400"/>
          </a:xfrm>
          <a:prstGeom prst="straightConnector1">
            <a:avLst/>
          </a:prstGeom>
          <a:noFill/>
          <a:ln w="9525" cap="flat" cmpd="sng">
            <a:solidFill>
              <a:srgbClr val="000000"/>
            </a:solidFill>
            <a:prstDash val="solid"/>
            <a:round/>
            <a:headEnd type="none" w="med" len="med"/>
            <a:tailEnd type="none" w="med" len="med"/>
          </a:ln>
        </p:spPr>
      </p:cxnSp>
      <p:cxnSp>
        <p:nvCxnSpPr>
          <p:cNvPr id="1068" name="Google Shape;1068;p23"/>
          <p:cNvCxnSpPr>
            <a:stCxn id="993" idx="3"/>
            <a:endCxn id="992" idx="7"/>
          </p:cNvCxnSpPr>
          <p:nvPr/>
        </p:nvCxnSpPr>
        <p:spPr>
          <a:xfrm flipH="1">
            <a:off x="4518887" y="4356910"/>
            <a:ext cx="162900" cy="42300"/>
          </a:xfrm>
          <a:prstGeom prst="straightConnector1">
            <a:avLst/>
          </a:prstGeom>
          <a:noFill/>
          <a:ln w="9525" cap="flat" cmpd="sng">
            <a:solidFill>
              <a:srgbClr val="000000"/>
            </a:solidFill>
            <a:prstDash val="solid"/>
            <a:round/>
            <a:headEnd type="none" w="med" len="med"/>
            <a:tailEnd type="none" w="med" len="med"/>
          </a:ln>
        </p:spPr>
      </p:cxnSp>
      <p:cxnSp>
        <p:nvCxnSpPr>
          <p:cNvPr id="1069" name="Google Shape;1069;p23"/>
          <p:cNvCxnSpPr>
            <a:stCxn id="1000" idx="2"/>
            <a:endCxn id="991" idx="6"/>
          </p:cNvCxnSpPr>
          <p:nvPr/>
        </p:nvCxnSpPr>
        <p:spPr>
          <a:xfrm flipH="1">
            <a:off x="4566480" y="4308590"/>
            <a:ext cx="165300" cy="29100"/>
          </a:xfrm>
          <a:prstGeom prst="straightConnector1">
            <a:avLst/>
          </a:prstGeom>
          <a:noFill/>
          <a:ln w="9525" cap="flat" cmpd="sng">
            <a:solidFill>
              <a:srgbClr val="000000"/>
            </a:solidFill>
            <a:prstDash val="solid"/>
            <a:round/>
            <a:headEnd type="none" w="med" len="med"/>
            <a:tailEnd type="none" w="med" len="med"/>
          </a:ln>
        </p:spPr>
      </p:cxnSp>
      <p:cxnSp>
        <p:nvCxnSpPr>
          <p:cNvPr id="1070" name="Google Shape;1070;p23"/>
          <p:cNvCxnSpPr/>
          <p:nvPr/>
        </p:nvCxnSpPr>
        <p:spPr>
          <a:xfrm>
            <a:off x="5219541" y="4679581"/>
            <a:ext cx="0" cy="0"/>
          </a:xfrm>
          <a:prstGeom prst="straightConnector1">
            <a:avLst/>
          </a:prstGeom>
          <a:noFill/>
          <a:ln w="9525" cap="flat" cmpd="sng">
            <a:solidFill>
              <a:srgbClr val="FF0000"/>
            </a:solidFill>
            <a:prstDash val="solid"/>
            <a:round/>
            <a:headEnd type="none" w="med" len="med"/>
            <a:tailEnd type="none" w="med" len="med"/>
          </a:ln>
        </p:spPr>
      </p:cxnSp>
      <p:sp>
        <p:nvSpPr>
          <p:cNvPr id="1071" name="Google Shape;1071;p23"/>
          <p:cNvSpPr txBox="1"/>
          <p:nvPr/>
        </p:nvSpPr>
        <p:spPr>
          <a:xfrm>
            <a:off x="539425" y="423800"/>
            <a:ext cx="312600" cy="407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a:t>A</a:t>
            </a:r>
            <a:endParaRPr/>
          </a:p>
        </p:txBody>
      </p:sp>
      <p:sp>
        <p:nvSpPr>
          <p:cNvPr id="1072" name="Google Shape;1072;p23"/>
          <p:cNvSpPr/>
          <p:nvPr/>
        </p:nvSpPr>
        <p:spPr>
          <a:xfrm rot="10800000">
            <a:off x="2381850" y="823900"/>
            <a:ext cx="195300" cy="2021400"/>
          </a:xfrm>
          <a:prstGeom prst="rect">
            <a:avLst/>
          </a:prstGeom>
          <a:gradFill>
            <a:gsLst>
              <a:gs pos="0">
                <a:srgbClr val="BFBFBF"/>
              </a:gs>
              <a:gs pos="0">
                <a:srgbClr val="0000FF"/>
              </a:gs>
              <a:gs pos="25000">
                <a:srgbClr val="5F7DAE"/>
              </a:gs>
              <a:gs pos="52000">
                <a:srgbClr val="FFFF00"/>
              </a:gs>
              <a:gs pos="74000">
                <a:srgbClr val="FF9900"/>
              </a:gs>
              <a:gs pos="100000">
                <a:srgbClr val="FF0000"/>
              </a:gs>
              <a:gs pos="100000">
                <a:srgbClr val="737373"/>
              </a:gs>
            </a:gsLst>
            <a:lin ang="540001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1073" name="Google Shape;1073;p23"/>
          <p:cNvGraphicFramePr/>
          <p:nvPr/>
        </p:nvGraphicFramePr>
        <p:xfrm>
          <a:off x="1177013" y="823917"/>
          <a:ext cx="3000000" cy="3000000"/>
        </p:xfrm>
        <a:graphic>
          <a:graphicData uri="http://schemas.openxmlformats.org/drawingml/2006/table">
            <a:tbl>
              <a:tblPr>
                <a:noFill/>
                <a:tableStyleId>{8E03955B-0560-4C8F-91BC-3C75CF9DB612}</a:tableStyleId>
              </a:tblPr>
              <a:tblGrid>
                <a:gridCol w="556200">
                  <a:extLst>
                    <a:ext uri="{9D8B030D-6E8A-4147-A177-3AD203B41FA5}">
                      <a16:colId xmlns:a16="http://schemas.microsoft.com/office/drawing/2014/main" val="20000"/>
                    </a:ext>
                  </a:extLst>
                </a:gridCol>
                <a:gridCol w="556200">
                  <a:extLst>
                    <a:ext uri="{9D8B030D-6E8A-4147-A177-3AD203B41FA5}">
                      <a16:colId xmlns:a16="http://schemas.microsoft.com/office/drawing/2014/main" val="20001"/>
                    </a:ext>
                  </a:extLst>
                </a:gridCol>
              </a:tblGrid>
              <a:tr h="316075">
                <a:tc>
                  <a:txBody>
                    <a:bodyPr/>
                    <a:lstStyle/>
                    <a:p>
                      <a:pPr marL="0" lvl="0" indent="0" algn="l" rtl="0">
                        <a:spcBef>
                          <a:spcPts val="0"/>
                        </a:spcBef>
                        <a:spcAft>
                          <a:spcPts val="0"/>
                        </a:spcAft>
                        <a:buNone/>
                      </a:pPr>
                      <a:r>
                        <a:rPr lang="en-GB" sz="900"/>
                        <a:t>Genes</a:t>
                      </a:r>
                      <a:endParaRPr sz="900"/>
                    </a:p>
                  </a:txBody>
                  <a:tcPr marL="91425" marR="91425" marT="91425" marB="91425"/>
                </a:tc>
                <a:tc>
                  <a:txBody>
                    <a:bodyPr/>
                    <a:lstStyle/>
                    <a:p>
                      <a:pPr marL="0" lvl="0" indent="0" algn="l" rtl="0">
                        <a:spcBef>
                          <a:spcPts val="0"/>
                        </a:spcBef>
                        <a:spcAft>
                          <a:spcPts val="0"/>
                        </a:spcAft>
                        <a:buNone/>
                      </a:pPr>
                      <a:r>
                        <a:rPr lang="en-GB" sz="900"/>
                        <a:t>Activity</a:t>
                      </a:r>
                      <a:endParaRPr sz="900"/>
                    </a:p>
                  </a:txBody>
                  <a:tcPr marL="91425" marR="91425" marT="91425" marB="91425"/>
                </a:tc>
                <a:extLst>
                  <a:ext uri="{0D108BD9-81ED-4DB2-BD59-A6C34878D82A}">
                    <a16:rowId xmlns:a16="http://schemas.microsoft.com/office/drawing/2014/main" val="10000"/>
                  </a:ext>
                </a:extLst>
              </a:tr>
              <a:tr h="396075">
                <a:tc>
                  <a:txBody>
                    <a:bodyPr/>
                    <a:lstStyle/>
                    <a:p>
                      <a:pPr marL="0" lvl="0" indent="0" algn="l" rtl="0">
                        <a:spcBef>
                          <a:spcPts val="0"/>
                        </a:spcBef>
                        <a:spcAft>
                          <a:spcPts val="0"/>
                        </a:spcAft>
                        <a:buNone/>
                      </a:pPr>
                      <a:r>
                        <a:rPr lang="en-GB" sz="900"/>
                        <a:t>Top 100</a:t>
                      </a:r>
                      <a:endParaRPr sz="900"/>
                    </a:p>
                  </a:txBody>
                  <a:tcPr marL="91425" marR="91425" marT="91425" marB="91425"/>
                </a:tc>
                <a:tc>
                  <a:txBody>
                    <a:bodyPr/>
                    <a:lstStyle/>
                    <a:p>
                      <a:pPr marL="0" lvl="0" indent="0" algn="l" rtl="0">
                        <a:spcBef>
                          <a:spcPts val="0"/>
                        </a:spcBef>
                        <a:spcAft>
                          <a:spcPts val="0"/>
                        </a:spcAft>
                        <a:buNone/>
                      </a:pPr>
                      <a:endParaRPr/>
                    </a:p>
                  </a:txBody>
                  <a:tcPr marL="91425" marR="91425" marT="91425" marB="91425">
                    <a:solidFill>
                      <a:srgbClr val="FF0000"/>
                    </a:solidFill>
                  </a:tcPr>
                </a:tc>
                <a:extLst>
                  <a:ext uri="{0D108BD9-81ED-4DB2-BD59-A6C34878D82A}">
                    <a16:rowId xmlns:a16="http://schemas.microsoft.com/office/drawing/2014/main" val="10001"/>
                  </a:ext>
                </a:extLst>
              </a:tr>
              <a:tr h="431075">
                <a:tc>
                  <a:txBody>
                    <a:bodyPr/>
                    <a:lstStyle/>
                    <a:p>
                      <a:pPr marL="0" lvl="0" indent="0" algn="l" rtl="0">
                        <a:spcBef>
                          <a:spcPts val="0"/>
                        </a:spcBef>
                        <a:spcAft>
                          <a:spcPts val="0"/>
                        </a:spcAft>
                        <a:buNone/>
                      </a:pPr>
                      <a:r>
                        <a:rPr lang="en-GB" sz="900"/>
                        <a:t>Middle100</a:t>
                      </a:r>
                      <a:endParaRPr sz="900"/>
                    </a:p>
                  </a:txBody>
                  <a:tcPr marL="91425" marR="91425" marT="91425" marB="91425"/>
                </a:tc>
                <a:tc>
                  <a:txBody>
                    <a:bodyPr/>
                    <a:lstStyle/>
                    <a:p>
                      <a:pPr marL="0" lvl="0" indent="0" algn="l" rtl="0">
                        <a:spcBef>
                          <a:spcPts val="0"/>
                        </a:spcBef>
                        <a:spcAft>
                          <a:spcPts val="0"/>
                        </a:spcAft>
                        <a:buNone/>
                      </a:pPr>
                      <a:endParaRPr/>
                    </a:p>
                  </a:txBody>
                  <a:tcPr marL="91425" marR="91425" marT="91425" marB="91425">
                    <a:solidFill>
                      <a:srgbClr val="FFFF00"/>
                    </a:solidFill>
                  </a:tcPr>
                </a:tc>
                <a:extLst>
                  <a:ext uri="{0D108BD9-81ED-4DB2-BD59-A6C34878D82A}">
                    <a16:rowId xmlns:a16="http://schemas.microsoft.com/office/drawing/2014/main" val="10002"/>
                  </a:ext>
                </a:extLst>
              </a:tr>
              <a:tr h="396075">
                <a:tc>
                  <a:txBody>
                    <a:bodyPr/>
                    <a:lstStyle/>
                    <a:p>
                      <a:pPr marL="0" lvl="0" indent="0" algn="l" rtl="0">
                        <a:spcBef>
                          <a:spcPts val="0"/>
                        </a:spcBef>
                        <a:spcAft>
                          <a:spcPts val="0"/>
                        </a:spcAft>
                        <a:buNone/>
                      </a:pPr>
                      <a:r>
                        <a:rPr lang="en-GB" sz="900"/>
                        <a:t>Bottom 100</a:t>
                      </a:r>
                      <a:endParaRPr sz="900"/>
                    </a:p>
                  </a:txBody>
                  <a:tcPr marL="91425" marR="91425" marT="91425" marB="91425"/>
                </a:tc>
                <a:tc>
                  <a:txBody>
                    <a:bodyPr/>
                    <a:lstStyle/>
                    <a:p>
                      <a:pPr marL="0" lvl="0" indent="0" algn="l" rtl="0">
                        <a:spcBef>
                          <a:spcPts val="0"/>
                        </a:spcBef>
                        <a:spcAft>
                          <a:spcPts val="0"/>
                        </a:spcAft>
                        <a:buNone/>
                      </a:pPr>
                      <a:endParaRPr/>
                    </a:p>
                  </a:txBody>
                  <a:tcPr marL="91425" marR="91425" marT="91425" marB="91425">
                    <a:solidFill>
                      <a:srgbClr val="0000FF"/>
                    </a:solidFill>
                  </a:tcPr>
                </a:tc>
                <a:extLst>
                  <a:ext uri="{0D108BD9-81ED-4DB2-BD59-A6C34878D82A}">
                    <a16:rowId xmlns:a16="http://schemas.microsoft.com/office/drawing/2014/main" val="10003"/>
                  </a:ext>
                </a:extLst>
              </a:tr>
              <a:tr h="360525">
                <a:tc>
                  <a:txBody>
                    <a:bodyPr/>
                    <a:lstStyle/>
                    <a:p>
                      <a:pPr marL="0" lvl="0" indent="0" algn="l" rtl="0">
                        <a:spcBef>
                          <a:spcPts val="0"/>
                        </a:spcBef>
                        <a:spcAft>
                          <a:spcPts val="0"/>
                        </a:spcAft>
                        <a:buNone/>
                      </a:pPr>
                      <a:r>
                        <a:rPr lang="en-GB" sz="900"/>
                        <a:t>...</a:t>
                      </a:r>
                      <a:endParaRPr sz="900"/>
                    </a:p>
                  </a:txBody>
                  <a:tcPr marL="91425" marR="91425" marT="91425" marB="91425"/>
                </a:tc>
                <a:tc>
                  <a:txBody>
                    <a:bodyPr/>
                    <a:lstStyle/>
                    <a:p>
                      <a:pPr marL="0" lvl="0" indent="0" algn="l" rtl="0">
                        <a:spcBef>
                          <a:spcPts val="0"/>
                        </a:spcBef>
                        <a:spcAft>
                          <a:spcPts val="0"/>
                        </a:spcAft>
                        <a:buNone/>
                      </a:pPr>
                      <a:endParaRPr/>
                    </a:p>
                  </a:txBody>
                  <a:tcPr marL="91425" marR="91425" marT="91425" marB="91425"/>
                </a:tc>
                <a:extLst>
                  <a:ext uri="{0D108BD9-81ED-4DB2-BD59-A6C34878D82A}">
                    <a16:rowId xmlns:a16="http://schemas.microsoft.com/office/drawing/2014/main" val="10004"/>
                  </a:ext>
                </a:extLst>
              </a:tr>
            </a:tbl>
          </a:graphicData>
        </a:graphic>
      </p:graphicFrame>
      <p:sp>
        <p:nvSpPr>
          <p:cNvPr id="1074" name="Google Shape;1074;p23"/>
          <p:cNvSpPr txBox="1"/>
          <p:nvPr/>
        </p:nvSpPr>
        <p:spPr>
          <a:xfrm rot="5400000">
            <a:off x="2369525" y="868425"/>
            <a:ext cx="600000" cy="257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900"/>
              <a:t>High</a:t>
            </a:r>
            <a:endParaRPr sz="900"/>
          </a:p>
        </p:txBody>
      </p:sp>
      <p:sp>
        <p:nvSpPr>
          <p:cNvPr id="1075" name="Google Shape;1075;p23"/>
          <p:cNvSpPr txBox="1"/>
          <p:nvPr/>
        </p:nvSpPr>
        <p:spPr>
          <a:xfrm rot="5400000">
            <a:off x="2369525" y="2514050"/>
            <a:ext cx="600000" cy="257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900"/>
              <a:t>Low</a:t>
            </a:r>
            <a:endParaRPr sz="900"/>
          </a:p>
        </p:txBody>
      </p:sp>
      <p:sp>
        <p:nvSpPr>
          <p:cNvPr id="1076" name="Google Shape;1076;p23"/>
          <p:cNvSpPr txBox="1"/>
          <p:nvPr/>
        </p:nvSpPr>
        <p:spPr>
          <a:xfrm>
            <a:off x="1064275" y="437850"/>
            <a:ext cx="1555200" cy="25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900" b="1"/>
              <a:t>Gene Expression Profile</a:t>
            </a:r>
            <a:endParaRPr sz="900" b="1"/>
          </a:p>
        </p:txBody>
      </p:sp>
      <p:sp>
        <p:nvSpPr>
          <p:cNvPr id="1077" name="Google Shape;1077;p23"/>
          <p:cNvSpPr/>
          <p:nvPr/>
        </p:nvSpPr>
        <p:spPr>
          <a:xfrm>
            <a:off x="5996687" y="2464070"/>
            <a:ext cx="139500" cy="130800"/>
          </a:xfrm>
          <a:prstGeom prst="ellipse">
            <a:avLst/>
          </a:prstGeom>
          <a:solidFill>
            <a:srgbClr val="FF0000"/>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23"/>
          <p:cNvSpPr/>
          <p:nvPr/>
        </p:nvSpPr>
        <p:spPr>
          <a:xfrm flipH="1">
            <a:off x="4646459" y="1332061"/>
            <a:ext cx="128100" cy="130800"/>
          </a:xfrm>
          <a:prstGeom prst="rect">
            <a:avLst/>
          </a:prstGeom>
          <a:noFill/>
          <a:ln w="19050"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23"/>
          <p:cNvSpPr/>
          <p:nvPr/>
        </p:nvSpPr>
        <p:spPr>
          <a:xfrm>
            <a:off x="5324242" y="1647705"/>
            <a:ext cx="139500" cy="130800"/>
          </a:xfrm>
          <a:prstGeom prst="triangle">
            <a:avLst>
              <a:gd name="adj" fmla="val 50000"/>
            </a:avLst>
          </a:prstGeom>
          <a:noFill/>
          <a:ln w="19050" cap="flat" cmpd="sng">
            <a:solidFill>
              <a:srgbClr val="CCCC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23"/>
          <p:cNvSpPr/>
          <p:nvPr/>
        </p:nvSpPr>
        <p:spPr>
          <a:xfrm>
            <a:off x="5666053" y="1647705"/>
            <a:ext cx="139500" cy="130800"/>
          </a:xfrm>
          <a:prstGeom prst="triangle">
            <a:avLst>
              <a:gd name="adj" fmla="val 50000"/>
            </a:avLst>
          </a:prstGeom>
          <a:noFill/>
          <a:ln w="19050" cap="flat" cmpd="sng">
            <a:solidFill>
              <a:srgbClr val="CCCC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23"/>
          <p:cNvSpPr/>
          <p:nvPr/>
        </p:nvSpPr>
        <p:spPr>
          <a:xfrm flipH="1">
            <a:off x="4640696" y="1963380"/>
            <a:ext cx="139500" cy="130800"/>
          </a:xfrm>
          <a:prstGeom prst="triangle">
            <a:avLst>
              <a:gd name="adj" fmla="val 50000"/>
            </a:avLst>
          </a:prstGeom>
          <a:noFill/>
          <a:ln w="19050"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23"/>
          <p:cNvSpPr/>
          <p:nvPr/>
        </p:nvSpPr>
        <p:spPr>
          <a:xfrm flipH="1">
            <a:off x="4646459" y="1016402"/>
            <a:ext cx="128100" cy="130800"/>
          </a:xfrm>
          <a:prstGeom prst="ellipse">
            <a:avLst/>
          </a:prstGeom>
          <a:solidFill>
            <a:srgbClr val="FFFF00"/>
          </a:solidFill>
          <a:ln w="19050"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23"/>
          <p:cNvSpPr/>
          <p:nvPr/>
        </p:nvSpPr>
        <p:spPr>
          <a:xfrm>
            <a:off x="5666118" y="2464054"/>
            <a:ext cx="128100" cy="130800"/>
          </a:xfrm>
          <a:prstGeom prst="rect">
            <a:avLst/>
          </a:prstGeom>
          <a:solidFill>
            <a:srgbClr val="FF0000"/>
          </a:solid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23"/>
          <p:cNvSpPr/>
          <p:nvPr/>
        </p:nvSpPr>
        <p:spPr>
          <a:xfrm>
            <a:off x="4982432" y="2278991"/>
            <a:ext cx="139500" cy="130800"/>
          </a:xfrm>
          <a:prstGeom prst="triangle">
            <a:avLst>
              <a:gd name="adj" fmla="val 50000"/>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23"/>
          <p:cNvSpPr/>
          <p:nvPr/>
        </p:nvSpPr>
        <p:spPr>
          <a:xfrm flipH="1">
            <a:off x="4640680" y="2594683"/>
            <a:ext cx="139500" cy="130800"/>
          </a:xfrm>
          <a:prstGeom prst="triangle">
            <a:avLst>
              <a:gd name="adj" fmla="val 50000"/>
            </a:avLst>
          </a:prstGeom>
          <a:noFill/>
          <a:ln w="19050"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23"/>
          <p:cNvSpPr/>
          <p:nvPr/>
        </p:nvSpPr>
        <p:spPr>
          <a:xfrm flipH="1">
            <a:off x="4640696" y="1647704"/>
            <a:ext cx="139500" cy="130800"/>
          </a:xfrm>
          <a:prstGeom prst="triangle">
            <a:avLst>
              <a:gd name="adj" fmla="val 50000"/>
            </a:avLst>
          </a:prstGeom>
          <a:noFill/>
          <a:ln w="19050"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23"/>
          <p:cNvSpPr/>
          <p:nvPr/>
        </p:nvSpPr>
        <p:spPr>
          <a:xfrm>
            <a:off x="6007864" y="1647705"/>
            <a:ext cx="128100" cy="130800"/>
          </a:xfrm>
          <a:prstGeom prst="rect">
            <a:avLst/>
          </a:prstGeom>
          <a:noFill/>
          <a:ln w="19050" cap="flat" cmpd="sng">
            <a:solidFill>
              <a:srgbClr val="CCCC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23"/>
          <p:cNvSpPr/>
          <p:nvPr/>
        </p:nvSpPr>
        <p:spPr>
          <a:xfrm flipH="1">
            <a:off x="4640696" y="2279023"/>
            <a:ext cx="139500" cy="130800"/>
          </a:xfrm>
          <a:prstGeom prst="triangle">
            <a:avLst>
              <a:gd name="adj" fmla="val 50000"/>
            </a:avLst>
          </a:prstGeom>
          <a:noFill/>
          <a:ln w="19050"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23"/>
          <p:cNvSpPr/>
          <p:nvPr/>
        </p:nvSpPr>
        <p:spPr>
          <a:xfrm>
            <a:off x="4982448" y="2594659"/>
            <a:ext cx="139500" cy="130800"/>
          </a:xfrm>
          <a:prstGeom prst="triangle">
            <a:avLst>
              <a:gd name="adj" fmla="val 50000"/>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23"/>
          <p:cNvSpPr/>
          <p:nvPr/>
        </p:nvSpPr>
        <p:spPr>
          <a:xfrm>
            <a:off x="5324291" y="2464038"/>
            <a:ext cx="139500" cy="130800"/>
          </a:xfrm>
          <a:prstGeom prst="triangle">
            <a:avLst>
              <a:gd name="adj" fmla="val 50000"/>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23"/>
          <p:cNvSpPr/>
          <p:nvPr/>
        </p:nvSpPr>
        <p:spPr>
          <a:xfrm>
            <a:off x="4982448" y="1647705"/>
            <a:ext cx="139500" cy="130800"/>
          </a:xfrm>
          <a:prstGeom prst="triangle">
            <a:avLst>
              <a:gd name="adj" fmla="val 50000"/>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23"/>
          <p:cNvSpPr/>
          <p:nvPr/>
        </p:nvSpPr>
        <p:spPr>
          <a:xfrm>
            <a:off x="5666053" y="1332069"/>
            <a:ext cx="139500" cy="130800"/>
          </a:xfrm>
          <a:prstGeom prst="triangle">
            <a:avLst>
              <a:gd name="adj" fmla="val 50000"/>
            </a:avLst>
          </a:prstGeom>
          <a:noFill/>
          <a:ln w="19050" cap="flat" cmpd="sng">
            <a:solidFill>
              <a:srgbClr val="CCCC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23"/>
          <p:cNvSpPr/>
          <p:nvPr/>
        </p:nvSpPr>
        <p:spPr>
          <a:xfrm>
            <a:off x="5996687" y="1332062"/>
            <a:ext cx="139500" cy="130800"/>
          </a:xfrm>
          <a:prstGeom prst="ellipse">
            <a:avLst/>
          </a:prstGeom>
          <a:solidFill>
            <a:srgbClr val="0000FF"/>
          </a:solidFill>
          <a:ln w="19050" cap="flat" cmpd="sng">
            <a:solidFill>
              <a:srgbClr val="CCCC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94" name="Google Shape;1094;p23"/>
          <p:cNvCxnSpPr>
            <a:stCxn id="1082" idx="4"/>
            <a:endCxn id="1078" idx="0"/>
          </p:cNvCxnSpPr>
          <p:nvPr/>
        </p:nvCxnSpPr>
        <p:spPr>
          <a:xfrm>
            <a:off x="4710509" y="1147202"/>
            <a:ext cx="0" cy="184800"/>
          </a:xfrm>
          <a:prstGeom prst="straightConnector1">
            <a:avLst/>
          </a:prstGeom>
          <a:noFill/>
          <a:ln w="9525" cap="flat" cmpd="sng">
            <a:solidFill>
              <a:srgbClr val="B7B7B7"/>
            </a:solidFill>
            <a:prstDash val="solid"/>
            <a:round/>
            <a:headEnd type="none" w="med" len="med"/>
            <a:tailEnd type="none" w="med" len="med"/>
          </a:ln>
        </p:spPr>
      </p:cxnSp>
      <p:cxnSp>
        <p:nvCxnSpPr>
          <p:cNvPr id="1095" name="Google Shape;1095;p23"/>
          <p:cNvCxnSpPr>
            <a:stCxn id="1078" idx="2"/>
            <a:endCxn id="1086" idx="0"/>
          </p:cNvCxnSpPr>
          <p:nvPr/>
        </p:nvCxnSpPr>
        <p:spPr>
          <a:xfrm>
            <a:off x="4710509" y="1462861"/>
            <a:ext cx="0" cy="184800"/>
          </a:xfrm>
          <a:prstGeom prst="straightConnector1">
            <a:avLst/>
          </a:prstGeom>
          <a:noFill/>
          <a:ln w="9525" cap="flat" cmpd="sng">
            <a:solidFill>
              <a:srgbClr val="B7B7B7"/>
            </a:solidFill>
            <a:prstDash val="solid"/>
            <a:round/>
            <a:headEnd type="none" w="med" len="med"/>
            <a:tailEnd type="none" w="med" len="med"/>
          </a:ln>
        </p:spPr>
      </p:cxnSp>
      <p:cxnSp>
        <p:nvCxnSpPr>
          <p:cNvPr id="1096" name="Google Shape;1096;p23"/>
          <p:cNvCxnSpPr>
            <a:stCxn id="1086" idx="3"/>
            <a:endCxn id="1081" idx="0"/>
          </p:cNvCxnSpPr>
          <p:nvPr/>
        </p:nvCxnSpPr>
        <p:spPr>
          <a:xfrm>
            <a:off x="4710446" y="1778504"/>
            <a:ext cx="0" cy="184800"/>
          </a:xfrm>
          <a:prstGeom prst="straightConnector1">
            <a:avLst/>
          </a:prstGeom>
          <a:noFill/>
          <a:ln w="9525" cap="flat" cmpd="sng">
            <a:solidFill>
              <a:srgbClr val="B7B7B7"/>
            </a:solidFill>
            <a:prstDash val="solid"/>
            <a:round/>
            <a:headEnd type="none" w="med" len="med"/>
            <a:tailEnd type="none" w="med" len="med"/>
          </a:ln>
        </p:spPr>
      </p:cxnSp>
      <p:cxnSp>
        <p:nvCxnSpPr>
          <p:cNvPr id="1097" name="Google Shape;1097;p23"/>
          <p:cNvCxnSpPr>
            <a:stCxn id="1081" idx="3"/>
            <a:endCxn id="1088" idx="0"/>
          </p:cNvCxnSpPr>
          <p:nvPr/>
        </p:nvCxnSpPr>
        <p:spPr>
          <a:xfrm>
            <a:off x="4710446" y="2094180"/>
            <a:ext cx="0" cy="184800"/>
          </a:xfrm>
          <a:prstGeom prst="straightConnector1">
            <a:avLst/>
          </a:prstGeom>
          <a:noFill/>
          <a:ln w="9525" cap="flat" cmpd="sng">
            <a:solidFill>
              <a:srgbClr val="B7B7B7"/>
            </a:solidFill>
            <a:prstDash val="solid"/>
            <a:round/>
            <a:headEnd type="none" w="med" len="med"/>
            <a:tailEnd type="none" w="med" len="med"/>
          </a:ln>
        </p:spPr>
      </p:cxnSp>
      <p:cxnSp>
        <p:nvCxnSpPr>
          <p:cNvPr id="1098" name="Google Shape;1098;p23"/>
          <p:cNvCxnSpPr>
            <a:stCxn id="1088" idx="3"/>
            <a:endCxn id="1085" idx="0"/>
          </p:cNvCxnSpPr>
          <p:nvPr/>
        </p:nvCxnSpPr>
        <p:spPr>
          <a:xfrm>
            <a:off x="4710446" y="2409823"/>
            <a:ext cx="0" cy="184800"/>
          </a:xfrm>
          <a:prstGeom prst="straightConnector1">
            <a:avLst/>
          </a:prstGeom>
          <a:noFill/>
          <a:ln w="9525" cap="flat" cmpd="sng">
            <a:solidFill>
              <a:srgbClr val="B7B7B7"/>
            </a:solidFill>
            <a:prstDash val="solid"/>
            <a:round/>
            <a:headEnd type="none" w="med" len="med"/>
            <a:tailEnd type="none" w="med" len="med"/>
          </a:ln>
        </p:spPr>
      </p:cxnSp>
      <p:cxnSp>
        <p:nvCxnSpPr>
          <p:cNvPr id="1099" name="Google Shape;1099;p23"/>
          <p:cNvCxnSpPr>
            <a:stCxn id="1089" idx="0"/>
            <a:endCxn id="1084" idx="3"/>
          </p:cNvCxnSpPr>
          <p:nvPr/>
        </p:nvCxnSpPr>
        <p:spPr>
          <a:xfrm rot="10800000">
            <a:off x="5052198" y="2409859"/>
            <a:ext cx="0" cy="184800"/>
          </a:xfrm>
          <a:prstGeom prst="straightConnector1">
            <a:avLst/>
          </a:prstGeom>
          <a:noFill/>
          <a:ln w="9525" cap="flat" cmpd="sng">
            <a:solidFill>
              <a:srgbClr val="FF0000"/>
            </a:solidFill>
            <a:prstDash val="solid"/>
            <a:round/>
            <a:headEnd type="none" w="med" len="med"/>
            <a:tailEnd type="none" w="med" len="med"/>
          </a:ln>
        </p:spPr>
      </p:cxnSp>
      <p:cxnSp>
        <p:nvCxnSpPr>
          <p:cNvPr id="1100" name="Google Shape;1100;p23"/>
          <p:cNvCxnSpPr>
            <a:stCxn id="1084" idx="0"/>
            <a:endCxn id="1091" idx="3"/>
          </p:cNvCxnSpPr>
          <p:nvPr/>
        </p:nvCxnSpPr>
        <p:spPr>
          <a:xfrm rot="10800000">
            <a:off x="5052182" y="1778591"/>
            <a:ext cx="0" cy="500400"/>
          </a:xfrm>
          <a:prstGeom prst="straightConnector1">
            <a:avLst/>
          </a:prstGeom>
          <a:noFill/>
          <a:ln w="9525" cap="flat" cmpd="sng">
            <a:solidFill>
              <a:srgbClr val="FF0000"/>
            </a:solidFill>
            <a:prstDash val="solid"/>
            <a:round/>
            <a:headEnd type="none" w="med" len="med"/>
            <a:tailEnd type="none" w="med" len="med"/>
          </a:ln>
        </p:spPr>
      </p:cxnSp>
      <p:cxnSp>
        <p:nvCxnSpPr>
          <p:cNvPr id="1101" name="Google Shape;1101;p23"/>
          <p:cNvCxnSpPr>
            <a:stCxn id="1084" idx="3"/>
            <a:endCxn id="1090" idx="1"/>
          </p:cNvCxnSpPr>
          <p:nvPr/>
        </p:nvCxnSpPr>
        <p:spPr>
          <a:xfrm>
            <a:off x="5052182" y="2409791"/>
            <a:ext cx="306900" cy="119700"/>
          </a:xfrm>
          <a:prstGeom prst="straightConnector1">
            <a:avLst/>
          </a:prstGeom>
          <a:noFill/>
          <a:ln w="9525" cap="flat" cmpd="sng">
            <a:solidFill>
              <a:srgbClr val="FF0000"/>
            </a:solidFill>
            <a:prstDash val="solid"/>
            <a:round/>
            <a:headEnd type="none" w="med" len="med"/>
            <a:tailEnd type="none" w="med" len="med"/>
          </a:ln>
        </p:spPr>
      </p:cxnSp>
      <p:cxnSp>
        <p:nvCxnSpPr>
          <p:cNvPr id="1102" name="Google Shape;1102;p23"/>
          <p:cNvCxnSpPr>
            <a:stCxn id="1090" idx="5"/>
            <a:endCxn id="1083" idx="1"/>
          </p:cNvCxnSpPr>
          <p:nvPr/>
        </p:nvCxnSpPr>
        <p:spPr>
          <a:xfrm>
            <a:off x="5428916" y="2529438"/>
            <a:ext cx="237300" cy="0"/>
          </a:xfrm>
          <a:prstGeom prst="straightConnector1">
            <a:avLst/>
          </a:prstGeom>
          <a:noFill/>
          <a:ln w="9525" cap="flat" cmpd="sng">
            <a:solidFill>
              <a:srgbClr val="FF0000"/>
            </a:solidFill>
            <a:prstDash val="solid"/>
            <a:round/>
            <a:headEnd type="none" w="med" len="med"/>
            <a:tailEnd type="none" w="med" len="med"/>
          </a:ln>
        </p:spPr>
      </p:cxnSp>
      <p:cxnSp>
        <p:nvCxnSpPr>
          <p:cNvPr id="1103" name="Google Shape;1103;p23"/>
          <p:cNvCxnSpPr>
            <a:stCxn id="1083" idx="3"/>
            <a:endCxn id="1077" idx="2"/>
          </p:cNvCxnSpPr>
          <p:nvPr/>
        </p:nvCxnSpPr>
        <p:spPr>
          <a:xfrm>
            <a:off x="5794218" y="2529454"/>
            <a:ext cx="202500" cy="0"/>
          </a:xfrm>
          <a:prstGeom prst="straightConnector1">
            <a:avLst/>
          </a:prstGeom>
          <a:noFill/>
          <a:ln w="9525" cap="flat" cmpd="sng">
            <a:solidFill>
              <a:schemeClr val="dk2"/>
            </a:solidFill>
            <a:prstDash val="solid"/>
            <a:round/>
            <a:headEnd type="none" w="med" len="med"/>
            <a:tailEnd type="none" w="med" len="med"/>
          </a:ln>
        </p:spPr>
      </p:cxnSp>
      <p:cxnSp>
        <p:nvCxnSpPr>
          <p:cNvPr id="1104" name="Google Shape;1104;p23"/>
          <p:cNvCxnSpPr>
            <a:stCxn id="1091" idx="5"/>
            <a:endCxn id="1079" idx="1"/>
          </p:cNvCxnSpPr>
          <p:nvPr/>
        </p:nvCxnSpPr>
        <p:spPr>
          <a:xfrm>
            <a:off x="5087073" y="1713105"/>
            <a:ext cx="272100" cy="0"/>
          </a:xfrm>
          <a:prstGeom prst="straightConnector1">
            <a:avLst/>
          </a:prstGeom>
          <a:noFill/>
          <a:ln w="9525" cap="flat" cmpd="sng">
            <a:solidFill>
              <a:srgbClr val="CCCCCC"/>
            </a:solidFill>
            <a:prstDash val="solid"/>
            <a:round/>
            <a:headEnd type="none" w="med" len="med"/>
            <a:tailEnd type="none" w="med" len="med"/>
          </a:ln>
        </p:spPr>
      </p:cxnSp>
      <p:cxnSp>
        <p:nvCxnSpPr>
          <p:cNvPr id="1105" name="Google Shape;1105;p23"/>
          <p:cNvCxnSpPr>
            <a:stCxn id="1085" idx="1"/>
            <a:endCxn id="1089" idx="1"/>
          </p:cNvCxnSpPr>
          <p:nvPr/>
        </p:nvCxnSpPr>
        <p:spPr>
          <a:xfrm>
            <a:off x="4745305" y="2660083"/>
            <a:ext cx="272100" cy="0"/>
          </a:xfrm>
          <a:prstGeom prst="straightConnector1">
            <a:avLst/>
          </a:prstGeom>
          <a:noFill/>
          <a:ln w="9525" cap="flat" cmpd="sng">
            <a:solidFill>
              <a:srgbClr val="B7B7B7"/>
            </a:solidFill>
            <a:prstDash val="solid"/>
            <a:round/>
            <a:headEnd type="none" w="med" len="med"/>
            <a:tailEnd type="none" w="med" len="med"/>
          </a:ln>
        </p:spPr>
      </p:cxnSp>
      <p:cxnSp>
        <p:nvCxnSpPr>
          <p:cNvPr id="1106" name="Google Shape;1106;p23"/>
          <p:cNvCxnSpPr>
            <a:stCxn id="1079" idx="5"/>
            <a:endCxn id="1080" idx="1"/>
          </p:cNvCxnSpPr>
          <p:nvPr/>
        </p:nvCxnSpPr>
        <p:spPr>
          <a:xfrm>
            <a:off x="5428867" y="1713105"/>
            <a:ext cx="272100" cy="0"/>
          </a:xfrm>
          <a:prstGeom prst="straightConnector1">
            <a:avLst/>
          </a:prstGeom>
          <a:noFill/>
          <a:ln w="9525" cap="flat" cmpd="sng">
            <a:solidFill>
              <a:srgbClr val="CCCCCC"/>
            </a:solidFill>
            <a:prstDash val="solid"/>
            <a:round/>
            <a:headEnd type="none" w="med" len="med"/>
            <a:tailEnd type="none" w="med" len="med"/>
          </a:ln>
        </p:spPr>
      </p:cxnSp>
      <p:cxnSp>
        <p:nvCxnSpPr>
          <p:cNvPr id="1107" name="Google Shape;1107;p23"/>
          <p:cNvCxnSpPr>
            <a:stCxn id="1080" idx="0"/>
            <a:endCxn id="1092" idx="3"/>
          </p:cNvCxnSpPr>
          <p:nvPr/>
        </p:nvCxnSpPr>
        <p:spPr>
          <a:xfrm rot="10800000">
            <a:off x="5735803" y="1462905"/>
            <a:ext cx="0" cy="184800"/>
          </a:xfrm>
          <a:prstGeom prst="straightConnector1">
            <a:avLst/>
          </a:prstGeom>
          <a:noFill/>
          <a:ln w="9525" cap="flat" cmpd="sng">
            <a:solidFill>
              <a:srgbClr val="CCCCCC"/>
            </a:solidFill>
            <a:prstDash val="solid"/>
            <a:round/>
            <a:headEnd type="none" w="med" len="med"/>
            <a:tailEnd type="none" w="med" len="med"/>
          </a:ln>
        </p:spPr>
      </p:cxnSp>
      <p:cxnSp>
        <p:nvCxnSpPr>
          <p:cNvPr id="1108" name="Google Shape;1108;p23"/>
          <p:cNvCxnSpPr>
            <a:stCxn id="1080" idx="5"/>
            <a:endCxn id="1087" idx="1"/>
          </p:cNvCxnSpPr>
          <p:nvPr/>
        </p:nvCxnSpPr>
        <p:spPr>
          <a:xfrm>
            <a:off x="5770678" y="1713105"/>
            <a:ext cx="237300" cy="0"/>
          </a:xfrm>
          <a:prstGeom prst="straightConnector1">
            <a:avLst/>
          </a:prstGeom>
          <a:noFill/>
          <a:ln w="9525" cap="flat" cmpd="sng">
            <a:solidFill>
              <a:srgbClr val="CCCCCC"/>
            </a:solidFill>
            <a:prstDash val="solid"/>
            <a:round/>
            <a:headEnd type="none" w="med" len="med"/>
            <a:tailEnd type="none" w="med" len="med"/>
          </a:ln>
        </p:spPr>
      </p:cxnSp>
      <p:cxnSp>
        <p:nvCxnSpPr>
          <p:cNvPr id="1109" name="Google Shape;1109;p23"/>
          <p:cNvCxnSpPr>
            <a:stCxn id="1087" idx="0"/>
            <a:endCxn id="1093" idx="4"/>
          </p:cNvCxnSpPr>
          <p:nvPr/>
        </p:nvCxnSpPr>
        <p:spPr>
          <a:xfrm rot="10800000">
            <a:off x="6066514" y="1462905"/>
            <a:ext cx="5400" cy="184800"/>
          </a:xfrm>
          <a:prstGeom prst="straightConnector1">
            <a:avLst/>
          </a:prstGeom>
          <a:noFill/>
          <a:ln w="9525" cap="flat" cmpd="sng">
            <a:solidFill>
              <a:srgbClr val="CCCCCC"/>
            </a:solidFill>
            <a:prstDash val="solid"/>
            <a:round/>
            <a:headEnd type="none" w="med" len="med"/>
            <a:tailEnd type="none" w="med" len="med"/>
          </a:ln>
        </p:spPr>
      </p:cxnSp>
      <p:sp>
        <p:nvSpPr>
          <p:cNvPr id="1110" name="Google Shape;1110;p23"/>
          <p:cNvSpPr/>
          <p:nvPr/>
        </p:nvSpPr>
        <p:spPr>
          <a:xfrm flipH="1">
            <a:off x="4313097" y="1963380"/>
            <a:ext cx="139500" cy="130800"/>
          </a:xfrm>
          <a:prstGeom prst="triangle">
            <a:avLst>
              <a:gd name="adj" fmla="val 50000"/>
            </a:avLst>
          </a:prstGeom>
          <a:noFill/>
          <a:ln w="19050"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11" name="Google Shape;1111;p23"/>
          <p:cNvCxnSpPr>
            <a:stCxn id="1110" idx="0"/>
            <a:endCxn id="1086" idx="3"/>
          </p:cNvCxnSpPr>
          <p:nvPr/>
        </p:nvCxnSpPr>
        <p:spPr>
          <a:xfrm rot="10800000" flipH="1">
            <a:off x="4382847" y="1778580"/>
            <a:ext cx="327600" cy="184800"/>
          </a:xfrm>
          <a:prstGeom prst="straightConnector1">
            <a:avLst/>
          </a:prstGeom>
          <a:noFill/>
          <a:ln w="9525" cap="flat" cmpd="sng">
            <a:solidFill>
              <a:srgbClr val="B7B7B7"/>
            </a:solidFill>
            <a:prstDash val="solid"/>
            <a:round/>
            <a:headEnd type="none" w="med" len="med"/>
            <a:tailEnd type="none" w="med" len="med"/>
          </a:ln>
        </p:spPr>
      </p:cxnSp>
      <p:cxnSp>
        <p:nvCxnSpPr>
          <p:cNvPr id="1112" name="Google Shape;1112;p23"/>
          <p:cNvCxnSpPr>
            <a:stCxn id="1110" idx="3"/>
            <a:endCxn id="1088" idx="0"/>
          </p:cNvCxnSpPr>
          <p:nvPr/>
        </p:nvCxnSpPr>
        <p:spPr>
          <a:xfrm>
            <a:off x="4382847" y="2094180"/>
            <a:ext cx="327600" cy="184800"/>
          </a:xfrm>
          <a:prstGeom prst="straightConnector1">
            <a:avLst/>
          </a:prstGeom>
          <a:noFill/>
          <a:ln w="9525" cap="flat" cmpd="sng">
            <a:solidFill>
              <a:srgbClr val="B7B7B7"/>
            </a:solidFill>
            <a:prstDash val="solid"/>
            <a:round/>
            <a:headEnd type="none" w="med" len="med"/>
            <a:tailEnd type="none" w="med" len="med"/>
          </a:ln>
        </p:spPr>
      </p:cxnSp>
      <p:sp>
        <p:nvSpPr>
          <p:cNvPr id="1113" name="Google Shape;1113;p23"/>
          <p:cNvSpPr txBox="1"/>
          <p:nvPr/>
        </p:nvSpPr>
        <p:spPr>
          <a:xfrm>
            <a:off x="4577405" y="514045"/>
            <a:ext cx="1258200" cy="204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900" b="1"/>
              <a:t>Distance Based Intergenic Node Selection</a:t>
            </a:r>
            <a:endParaRPr sz="900" b="1"/>
          </a:p>
        </p:txBody>
      </p:sp>
      <p:sp>
        <p:nvSpPr>
          <p:cNvPr id="1114" name="Google Shape;1114;p23"/>
          <p:cNvSpPr txBox="1"/>
          <p:nvPr/>
        </p:nvSpPr>
        <p:spPr>
          <a:xfrm>
            <a:off x="5198993" y="2551703"/>
            <a:ext cx="394500" cy="197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700"/>
              <a:t>d=1</a:t>
            </a:r>
            <a:endParaRPr sz="700"/>
          </a:p>
        </p:txBody>
      </p:sp>
      <p:sp>
        <p:nvSpPr>
          <p:cNvPr id="1115" name="Google Shape;1115;p23"/>
          <p:cNvSpPr txBox="1"/>
          <p:nvPr/>
        </p:nvSpPr>
        <p:spPr>
          <a:xfrm>
            <a:off x="5001152" y="2190053"/>
            <a:ext cx="394500" cy="197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700"/>
              <a:t>d=2</a:t>
            </a:r>
            <a:endParaRPr sz="700"/>
          </a:p>
        </p:txBody>
      </p:sp>
      <p:sp>
        <p:nvSpPr>
          <p:cNvPr id="1116" name="Google Shape;1116;p23"/>
          <p:cNvSpPr txBox="1"/>
          <p:nvPr/>
        </p:nvSpPr>
        <p:spPr>
          <a:xfrm>
            <a:off x="4854953" y="2683893"/>
            <a:ext cx="394500" cy="197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700"/>
              <a:t>d=3</a:t>
            </a:r>
            <a:endParaRPr sz="700"/>
          </a:p>
        </p:txBody>
      </p:sp>
      <p:sp>
        <p:nvSpPr>
          <p:cNvPr id="1117" name="Google Shape;1117;p23"/>
          <p:cNvSpPr txBox="1"/>
          <p:nvPr/>
        </p:nvSpPr>
        <p:spPr>
          <a:xfrm>
            <a:off x="4854978" y="1493818"/>
            <a:ext cx="394500" cy="197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700"/>
              <a:t>d=3</a:t>
            </a:r>
            <a:endParaRPr sz="700"/>
          </a:p>
        </p:txBody>
      </p:sp>
      <p:sp>
        <p:nvSpPr>
          <p:cNvPr id="1118" name="Google Shape;1118;p23"/>
          <p:cNvSpPr txBox="1">
            <a:spLocks noGrp="1"/>
          </p:cNvSpPr>
          <p:nvPr>
            <p:ph type="body" idx="1"/>
          </p:nvPr>
        </p:nvSpPr>
        <p:spPr>
          <a:xfrm>
            <a:off x="539425" y="8391750"/>
            <a:ext cx="5877900" cy="1414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900"/>
              <a:t>Figure 8. A) i) Genes were grouped into expression sets based on relative expression levels and the top, middle and bottom 100 genes were selected. B) For each gene in each expression set, a group of intergenic nodes were selected based on a distance of 3 from the gene node. C) Each gene has a defined neighbourhood consisting of all intergenic nodes within a distance of three. Each neighbourhood is then aggregated into three groups defined by the expression sets. D) The AUPRC was then calculated for each of the three expression sets to identify if the predictive performance is consistent across high, medium and low expressed regions of the network.Top 100 AUPRC = 0.69, middle 100 AUPRC = 0.62, bottom AUPRC = 0.73.  E) The total number of nodes in each expression set and the proportion of enhancer vs non-enhancer nodes in each group</a:t>
            </a:r>
            <a:endParaRPr sz="900"/>
          </a:p>
          <a:p>
            <a:pPr marL="0" lvl="0" indent="0" algn="l" rtl="0">
              <a:spcBef>
                <a:spcPts val="1600"/>
              </a:spcBef>
              <a:spcAft>
                <a:spcPts val="1600"/>
              </a:spcAft>
              <a:buNone/>
            </a:pPr>
            <a:r>
              <a:rPr lang="en-GB" sz="900"/>
              <a:t>The aggregate performance of the model across all the neighbourhoods in each expression set was then calculated; Top 100 AUPRC = 0.69, middle 100 AUPRC = 0.62, bottom AUPRC = 0.73. </a:t>
            </a:r>
            <a:endParaRPr sz="900"/>
          </a:p>
        </p:txBody>
      </p:sp>
      <p:sp>
        <p:nvSpPr>
          <p:cNvPr id="1119" name="Google Shape;1119;p23"/>
          <p:cNvSpPr/>
          <p:nvPr/>
        </p:nvSpPr>
        <p:spPr>
          <a:xfrm>
            <a:off x="1212889" y="3617650"/>
            <a:ext cx="1759500" cy="1709100"/>
          </a:xfrm>
          <a:prstGeom prst="ellipse">
            <a:avLst/>
          </a:prstGeom>
          <a:solidFill>
            <a:srgbClr val="F9CB9C"/>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23"/>
          <p:cNvSpPr/>
          <p:nvPr/>
        </p:nvSpPr>
        <p:spPr>
          <a:xfrm>
            <a:off x="1419714" y="3831623"/>
            <a:ext cx="1345500" cy="1281000"/>
          </a:xfrm>
          <a:prstGeom prst="ellipse">
            <a:avLst/>
          </a:prstGeom>
          <a:solidFill>
            <a:srgbClr val="F6B26B"/>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23"/>
          <p:cNvSpPr/>
          <p:nvPr/>
        </p:nvSpPr>
        <p:spPr>
          <a:xfrm>
            <a:off x="1655184" y="4075376"/>
            <a:ext cx="874500" cy="793800"/>
          </a:xfrm>
          <a:prstGeom prst="ellipse">
            <a:avLst/>
          </a:prstGeom>
          <a:solidFill>
            <a:srgbClr val="E69138"/>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23"/>
          <p:cNvSpPr/>
          <p:nvPr/>
        </p:nvSpPr>
        <p:spPr>
          <a:xfrm>
            <a:off x="1867959" y="4278505"/>
            <a:ext cx="449100" cy="387300"/>
          </a:xfrm>
          <a:prstGeom prst="ellipse">
            <a:avLst/>
          </a:prstGeom>
          <a:solidFill>
            <a:srgbClr val="FF9900"/>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23"/>
          <p:cNvSpPr txBox="1"/>
          <p:nvPr/>
        </p:nvSpPr>
        <p:spPr>
          <a:xfrm>
            <a:off x="1867957" y="4424731"/>
            <a:ext cx="449100" cy="95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600"/>
              <a:t>GENE</a:t>
            </a:r>
            <a:endParaRPr sz="600"/>
          </a:p>
        </p:txBody>
      </p:sp>
      <p:sp>
        <p:nvSpPr>
          <p:cNvPr id="1124" name="Google Shape;1124;p23"/>
          <p:cNvSpPr txBox="1"/>
          <p:nvPr/>
        </p:nvSpPr>
        <p:spPr>
          <a:xfrm>
            <a:off x="1893505" y="4065428"/>
            <a:ext cx="394500" cy="197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700"/>
              <a:t>d=1</a:t>
            </a:r>
            <a:endParaRPr sz="700"/>
          </a:p>
        </p:txBody>
      </p:sp>
      <p:sp>
        <p:nvSpPr>
          <p:cNvPr id="1125" name="Google Shape;1125;p23"/>
          <p:cNvSpPr txBox="1"/>
          <p:nvPr/>
        </p:nvSpPr>
        <p:spPr>
          <a:xfrm>
            <a:off x="1887227" y="3852353"/>
            <a:ext cx="394500" cy="197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700"/>
              <a:t>d=2</a:t>
            </a:r>
            <a:endParaRPr sz="700"/>
          </a:p>
        </p:txBody>
      </p:sp>
      <p:sp>
        <p:nvSpPr>
          <p:cNvPr id="1126" name="Google Shape;1126;p23"/>
          <p:cNvSpPr txBox="1"/>
          <p:nvPr/>
        </p:nvSpPr>
        <p:spPr>
          <a:xfrm>
            <a:off x="1883040" y="3629305"/>
            <a:ext cx="394500" cy="197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700"/>
              <a:t>d=3</a:t>
            </a:r>
            <a:endParaRPr sz="700"/>
          </a:p>
        </p:txBody>
      </p:sp>
      <p:sp>
        <p:nvSpPr>
          <p:cNvPr id="1127" name="Google Shape;1127;p23"/>
          <p:cNvSpPr/>
          <p:nvPr/>
        </p:nvSpPr>
        <p:spPr>
          <a:xfrm>
            <a:off x="1341537" y="4535805"/>
            <a:ext cx="36600" cy="35100"/>
          </a:xfrm>
          <a:prstGeom prst="ellipse">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23"/>
          <p:cNvSpPr/>
          <p:nvPr/>
        </p:nvSpPr>
        <p:spPr>
          <a:xfrm>
            <a:off x="1313792" y="4720877"/>
            <a:ext cx="36600" cy="35100"/>
          </a:xfrm>
          <a:prstGeom prst="ellipse">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23"/>
          <p:cNvSpPr/>
          <p:nvPr/>
        </p:nvSpPr>
        <p:spPr>
          <a:xfrm>
            <a:off x="1471856" y="4575726"/>
            <a:ext cx="36600" cy="35100"/>
          </a:xfrm>
          <a:prstGeom prst="ellipse">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23"/>
          <p:cNvSpPr/>
          <p:nvPr/>
        </p:nvSpPr>
        <p:spPr>
          <a:xfrm>
            <a:off x="1689170" y="4507354"/>
            <a:ext cx="36600" cy="35100"/>
          </a:xfrm>
          <a:prstGeom prst="ellipse">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23"/>
          <p:cNvSpPr/>
          <p:nvPr/>
        </p:nvSpPr>
        <p:spPr>
          <a:xfrm>
            <a:off x="1658137" y="4665717"/>
            <a:ext cx="36600" cy="35100"/>
          </a:xfrm>
          <a:prstGeom prst="ellipse">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23"/>
          <p:cNvSpPr/>
          <p:nvPr/>
        </p:nvSpPr>
        <p:spPr>
          <a:xfrm>
            <a:off x="1571489" y="4815134"/>
            <a:ext cx="36600" cy="35100"/>
          </a:xfrm>
          <a:prstGeom prst="ellipse">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23"/>
          <p:cNvSpPr/>
          <p:nvPr/>
        </p:nvSpPr>
        <p:spPr>
          <a:xfrm>
            <a:off x="1508489" y="5017047"/>
            <a:ext cx="36600" cy="35100"/>
          </a:xfrm>
          <a:prstGeom prst="ellipse">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23"/>
          <p:cNvSpPr/>
          <p:nvPr/>
        </p:nvSpPr>
        <p:spPr>
          <a:xfrm>
            <a:off x="1752691" y="5173679"/>
            <a:ext cx="36600" cy="35100"/>
          </a:xfrm>
          <a:prstGeom prst="ellipse">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23"/>
          <p:cNvSpPr/>
          <p:nvPr/>
        </p:nvSpPr>
        <p:spPr>
          <a:xfrm>
            <a:off x="1405022" y="4779933"/>
            <a:ext cx="36600" cy="35100"/>
          </a:xfrm>
          <a:prstGeom prst="ellipse">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23"/>
          <p:cNvSpPr/>
          <p:nvPr/>
        </p:nvSpPr>
        <p:spPr>
          <a:xfrm>
            <a:off x="1521040" y="4472153"/>
            <a:ext cx="36600" cy="35100"/>
          </a:xfrm>
          <a:prstGeom prst="ellipse">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23"/>
          <p:cNvSpPr/>
          <p:nvPr/>
        </p:nvSpPr>
        <p:spPr>
          <a:xfrm>
            <a:off x="2711634" y="4898000"/>
            <a:ext cx="36600" cy="35100"/>
          </a:xfrm>
          <a:prstGeom prst="ellipse">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23"/>
          <p:cNvSpPr/>
          <p:nvPr/>
        </p:nvSpPr>
        <p:spPr>
          <a:xfrm>
            <a:off x="2564026" y="5038804"/>
            <a:ext cx="36600" cy="35100"/>
          </a:xfrm>
          <a:prstGeom prst="ellipse">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23"/>
          <p:cNvSpPr/>
          <p:nvPr/>
        </p:nvSpPr>
        <p:spPr>
          <a:xfrm>
            <a:off x="2343175" y="5223047"/>
            <a:ext cx="36600" cy="35100"/>
          </a:xfrm>
          <a:prstGeom prst="ellipse">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23"/>
          <p:cNvSpPr/>
          <p:nvPr/>
        </p:nvSpPr>
        <p:spPr>
          <a:xfrm>
            <a:off x="2317010" y="5112627"/>
            <a:ext cx="36600" cy="35100"/>
          </a:xfrm>
          <a:prstGeom prst="ellipse">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23"/>
          <p:cNvSpPr/>
          <p:nvPr/>
        </p:nvSpPr>
        <p:spPr>
          <a:xfrm>
            <a:off x="1521040" y="4665717"/>
            <a:ext cx="36600" cy="35100"/>
          </a:xfrm>
          <a:prstGeom prst="ellipse">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23"/>
          <p:cNvSpPr/>
          <p:nvPr/>
        </p:nvSpPr>
        <p:spPr>
          <a:xfrm>
            <a:off x="1630142" y="5052248"/>
            <a:ext cx="36600" cy="35100"/>
          </a:xfrm>
          <a:prstGeom prst="ellipse">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23"/>
          <p:cNvSpPr/>
          <p:nvPr/>
        </p:nvSpPr>
        <p:spPr>
          <a:xfrm>
            <a:off x="1484407" y="4898000"/>
            <a:ext cx="36600" cy="35100"/>
          </a:xfrm>
          <a:prstGeom prst="ellipse">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23"/>
          <p:cNvSpPr/>
          <p:nvPr/>
        </p:nvSpPr>
        <p:spPr>
          <a:xfrm>
            <a:off x="2110799" y="5235886"/>
            <a:ext cx="36600" cy="35100"/>
          </a:xfrm>
          <a:prstGeom prst="ellipse">
            <a:avLst/>
          </a:prstGeom>
          <a:solidFill>
            <a:srgbClr val="00FF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23"/>
          <p:cNvSpPr/>
          <p:nvPr/>
        </p:nvSpPr>
        <p:spPr>
          <a:xfrm>
            <a:off x="1904589" y="5157712"/>
            <a:ext cx="36600" cy="35100"/>
          </a:xfrm>
          <a:prstGeom prst="ellipse">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23"/>
          <p:cNvSpPr/>
          <p:nvPr/>
        </p:nvSpPr>
        <p:spPr>
          <a:xfrm>
            <a:off x="1867957" y="5003603"/>
            <a:ext cx="36600" cy="35100"/>
          </a:xfrm>
          <a:prstGeom prst="ellipse">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23"/>
          <p:cNvSpPr/>
          <p:nvPr/>
        </p:nvSpPr>
        <p:spPr>
          <a:xfrm>
            <a:off x="1689170" y="4871856"/>
            <a:ext cx="36600" cy="35100"/>
          </a:xfrm>
          <a:prstGeom prst="ellipse">
            <a:avLst/>
          </a:prstGeom>
          <a:solidFill>
            <a:srgbClr val="00FF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23"/>
          <p:cNvSpPr/>
          <p:nvPr/>
        </p:nvSpPr>
        <p:spPr>
          <a:xfrm>
            <a:off x="1681705" y="4754776"/>
            <a:ext cx="36600" cy="35100"/>
          </a:xfrm>
          <a:prstGeom prst="ellipse">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23"/>
          <p:cNvSpPr/>
          <p:nvPr/>
        </p:nvSpPr>
        <p:spPr>
          <a:xfrm>
            <a:off x="1831324" y="4871856"/>
            <a:ext cx="36600" cy="35100"/>
          </a:xfrm>
          <a:prstGeom prst="ellipse">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23"/>
          <p:cNvSpPr/>
          <p:nvPr/>
        </p:nvSpPr>
        <p:spPr>
          <a:xfrm>
            <a:off x="1818419" y="4594988"/>
            <a:ext cx="36600" cy="35100"/>
          </a:xfrm>
          <a:prstGeom prst="ellipse">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23"/>
          <p:cNvSpPr/>
          <p:nvPr/>
        </p:nvSpPr>
        <p:spPr>
          <a:xfrm>
            <a:off x="1921748" y="4709531"/>
            <a:ext cx="36600" cy="35100"/>
          </a:xfrm>
          <a:prstGeom prst="ellipse">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23"/>
          <p:cNvSpPr/>
          <p:nvPr/>
        </p:nvSpPr>
        <p:spPr>
          <a:xfrm>
            <a:off x="2110799" y="4744732"/>
            <a:ext cx="36600" cy="35100"/>
          </a:xfrm>
          <a:prstGeom prst="ellipse">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23"/>
          <p:cNvSpPr/>
          <p:nvPr/>
        </p:nvSpPr>
        <p:spPr>
          <a:xfrm>
            <a:off x="2044826" y="4799459"/>
            <a:ext cx="36600" cy="35100"/>
          </a:xfrm>
          <a:prstGeom prst="ellipse">
            <a:avLst/>
          </a:prstGeom>
          <a:solidFill>
            <a:srgbClr val="00FF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23"/>
          <p:cNvSpPr/>
          <p:nvPr/>
        </p:nvSpPr>
        <p:spPr>
          <a:xfrm>
            <a:off x="2027023" y="4968402"/>
            <a:ext cx="36600" cy="35100"/>
          </a:xfrm>
          <a:prstGeom prst="ellipse">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23"/>
          <p:cNvSpPr/>
          <p:nvPr/>
        </p:nvSpPr>
        <p:spPr>
          <a:xfrm>
            <a:off x="2146050" y="4933201"/>
            <a:ext cx="36600" cy="35100"/>
          </a:xfrm>
          <a:prstGeom prst="ellipse">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23"/>
          <p:cNvSpPr/>
          <p:nvPr/>
        </p:nvSpPr>
        <p:spPr>
          <a:xfrm>
            <a:off x="2291611" y="4968402"/>
            <a:ext cx="36600" cy="35100"/>
          </a:xfrm>
          <a:prstGeom prst="ellipse">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23"/>
          <p:cNvSpPr/>
          <p:nvPr/>
        </p:nvSpPr>
        <p:spPr>
          <a:xfrm>
            <a:off x="2600659" y="4709531"/>
            <a:ext cx="36600" cy="35100"/>
          </a:xfrm>
          <a:prstGeom prst="ellipse">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23"/>
          <p:cNvSpPr/>
          <p:nvPr/>
        </p:nvSpPr>
        <p:spPr>
          <a:xfrm>
            <a:off x="2438004" y="4956606"/>
            <a:ext cx="36600" cy="35100"/>
          </a:xfrm>
          <a:prstGeom prst="ellipse">
            <a:avLst/>
          </a:prstGeom>
          <a:solidFill>
            <a:srgbClr val="00FF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23"/>
          <p:cNvSpPr/>
          <p:nvPr/>
        </p:nvSpPr>
        <p:spPr>
          <a:xfrm>
            <a:off x="2438004" y="4836655"/>
            <a:ext cx="36600" cy="35100"/>
          </a:xfrm>
          <a:prstGeom prst="ellipse">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23"/>
          <p:cNvSpPr/>
          <p:nvPr/>
        </p:nvSpPr>
        <p:spPr>
          <a:xfrm>
            <a:off x="2254979" y="4754773"/>
            <a:ext cx="36600" cy="35100"/>
          </a:xfrm>
          <a:prstGeom prst="ellipse">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23"/>
          <p:cNvSpPr/>
          <p:nvPr/>
        </p:nvSpPr>
        <p:spPr>
          <a:xfrm>
            <a:off x="2343175" y="4660476"/>
            <a:ext cx="36600" cy="35100"/>
          </a:xfrm>
          <a:prstGeom prst="ellipse">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23"/>
          <p:cNvSpPr/>
          <p:nvPr/>
        </p:nvSpPr>
        <p:spPr>
          <a:xfrm>
            <a:off x="2203415" y="4660472"/>
            <a:ext cx="36600" cy="35100"/>
          </a:xfrm>
          <a:prstGeom prst="ellipse">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23"/>
          <p:cNvSpPr/>
          <p:nvPr/>
        </p:nvSpPr>
        <p:spPr>
          <a:xfrm>
            <a:off x="2074167" y="4575723"/>
            <a:ext cx="36600" cy="35100"/>
          </a:xfrm>
          <a:prstGeom prst="ellipse">
            <a:avLst/>
          </a:prstGeom>
          <a:solidFill>
            <a:srgbClr val="FF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64" name="Google Shape;1164;p23"/>
          <p:cNvCxnSpPr>
            <a:stCxn id="1130" idx="4"/>
            <a:endCxn id="1131" idx="1"/>
          </p:cNvCxnSpPr>
          <p:nvPr/>
        </p:nvCxnSpPr>
        <p:spPr>
          <a:xfrm flipH="1">
            <a:off x="1663370" y="4542454"/>
            <a:ext cx="44100" cy="128400"/>
          </a:xfrm>
          <a:prstGeom prst="straightConnector1">
            <a:avLst/>
          </a:prstGeom>
          <a:noFill/>
          <a:ln w="9525" cap="flat" cmpd="sng">
            <a:solidFill>
              <a:srgbClr val="000000"/>
            </a:solidFill>
            <a:prstDash val="solid"/>
            <a:round/>
            <a:headEnd type="none" w="med" len="med"/>
            <a:tailEnd type="none" w="med" len="med"/>
          </a:ln>
        </p:spPr>
      </p:cxnSp>
      <p:cxnSp>
        <p:nvCxnSpPr>
          <p:cNvPr id="1165" name="Google Shape;1165;p23"/>
          <p:cNvCxnSpPr>
            <a:stCxn id="1150" idx="5"/>
            <a:endCxn id="1151" idx="2"/>
          </p:cNvCxnSpPr>
          <p:nvPr/>
        </p:nvCxnSpPr>
        <p:spPr>
          <a:xfrm>
            <a:off x="1849659" y="4624948"/>
            <a:ext cx="72000" cy="102000"/>
          </a:xfrm>
          <a:prstGeom prst="straightConnector1">
            <a:avLst/>
          </a:prstGeom>
          <a:noFill/>
          <a:ln w="9525" cap="flat" cmpd="sng">
            <a:solidFill>
              <a:srgbClr val="000000"/>
            </a:solidFill>
            <a:prstDash val="solid"/>
            <a:round/>
            <a:headEnd type="none" w="med" len="med"/>
            <a:tailEnd type="none" w="med" len="med"/>
          </a:ln>
        </p:spPr>
      </p:cxnSp>
      <p:cxnSp>
        <p:nvCxnSpPr>
          <p:cNvPr id="1166" name="Google Shape;1166;p23"/>
          <p:cNvCxnSpPr>
            <a:stCxn id="1151" idx="6"/>
            <a:endCxn id="1163" idx="3"/>
          </p:cNvCxnSpPr>
          <p:nvPr/>
        </p:nvCxnSpPr>
        <p:spPr>
          <a:xfrm rot="10800000" flipH="1">
            <a:off x="1958348" y="4605581"/>
            <a:ext cx="121200" cy="121500"/>
          </a:xfrm>
          <a:prstGeom prst="straightConnector1">
            <a:avLst/>
          </a:prstGeom>
          <a:noFill/>
          <a:ln w="9525" cap="flat" cmpd="sng">
            <a:solidFill>
              <a:srgbClr val="000000"/>
            </a:solidFill>
            <a:prstDash val="solid"/>
            <a:round/>
            <a:headEnd type="none" w="med" len="med"/>
            <a:tailEnd type="none" w="med" len="med"/>
          </a:ln>
        </p:spPr>
      </p:cxnSp>
      <p:cxnSp>
        <p:nvCxnSpPr>
          <p:cNvPr id="1167" name="Google Shape;1167;p23"/>
          <p:cNvCxnSpPr>
            <a:stCxn id="1163" idx="5"/>
            <a:endCxn id="1152" idx="0"/>
          </p:cNvCxnSpPr>
          <p:nvPr/>
        </p:nvCxnSpPr>
        <p:spPr>
          <a:xfrm>
            <a:off x="2105407" y="4605683"/>
            <a:ext cx="23700" cy="138900"/>
          </a:xfrm>
          <a:prstGeom prst="straightConnector1">
            <a:avLst/>
          </a:prstGeom>
          <a:noFill/>
          <a:ln w="9525" cap="flat" cmpd="sng">
            <a:solidFill>
              <a:srgbClr val="000000"/>
            </a:solidFill>
            <a:prstDash val="solid"/>
            <a:round/>
            <a:headEnd type="none" w="med" len="med"/>
            <a:tailEnd type="none" w="med" len="med"/>
          </a:ln>
        </p:spPr>
      </p:cxnSp>
      <p:cxnSp>
        <p:nvCxnSpPr>
          <p:cNvPr id="1168" name="Google Shape;1168;p23"/>
          <p:cNvCxnSpPr>
            <a:stCxn id="1163" idx="5"/>
            <a:endCxn id="1162" idx="2"/>
          </p:cNvCxnSpPr>
          <p:nvPr/>
        </p:nvCxnSpPr>
        <p:spPr>
          <a:xfrm>
            <a:off x="2105407" y="4605683"/>
            <a:ext cx="98100" cy="72300"/>
          </a:xfrm>
          <a:prstGeom prst="straightConnector1">
            <a:avLst/>
          </a:prstGeom>
          <a:noFill/>
          <a:ln w="9525" cap="flat" cmpd="sng">
            <a:solidFill>
              <a:srgbClr val="000000"/>
            </a:solidFill>
            <a:prstDash val="solid"/>
            <a:round/>
            <a:headEnd type="none" w="med" len="med"/>
            <a:tailEnd type="none" w="med" len="med"/>
          </a:ln>
        </p:spPr>
      </p:cxnSp>
      <p:cxnSp>
        <p:nvCxnSpPr>
          <p:cNvPr id="1169" name="Google Shape;1169;p23"/>
          <p:cNvCxnSpPr>
            <a:stCxn id="1163" idx="6"/>
            <a:endCxn id="1161" idx="2"/>
          </p:cNvCxnSpPr>
          <p:nvPr/>
        </p:nvCxnSpPr>
        <p:spPr>
          <a:xfrm>
            <a:off x="2110767" y="4593273"/>
            <a:ext cx="232500" cy="84900"/>
          </a:xfrm>
          <a:prstGeom prst="straightConnector1">
            <a:avLst/>
          </a:prstGeom>
          <a:noFill/>
          <a:ln w="9525" cap="flat" cmpd="sng">
            <a:solidFill>
              <a:srgbClr val="000000"/>
            </a:solidFill>
            <a:prstDash val="solid"/>
            <a:round/>
            <a:headEnd type="none" w="med" len="med"/>
            <a:tailEnd type="none" w="med" len="med"/>
          </a:ln>
        </p:spPr>
      </p:cxnSp>
      <p:cxnSp>
        <p:nvCxnSpPr>
          <p:cNvPr id="1170" name="Google Shape;1170;p23"/>
          <p:cNvCxnSpPr>
            <a:stCxn id="1163" idx="4"/>
            <a:endCxn id="1153" idx="0"/>
          </p:cNvCxnSpPr>
          <p:nvPr/>
        </p:nvCxnSpPr>
        <p:spPr>
          <a:xfrm flipH="1">
            <a:off x="2063067" y="4610823"/>
            <a:ext cx="29400" cy="188700"/>
          </a:xfrm>
          <a:prstGeom prst="straightConnector1">
            <a:avLst/>
          </a:prstGeom>
          <a:noFill/>
          <a:ln w="9525" cap="flat" cmpd="sng">
            <a:solidFill>
              <a:srgbClr val="000000"/>
            </a:solidFill>
            <a:prstDash val="solid"/>
            <a:round/>
            <a:headEnd type="none" w="med" len="med"/>
            <a:tailEnd type="none" w="med" len="med"/>
          </a:ln>
        </p:spPr>
      </p:cxnSp>
      <p:cxnSp>
        <p:nvCxnSpPr>
          <p:cNvPr id="1171" name="Google Shape;1171;p23"/>
          <p:cNvCxnSpPr>
            <a:stCxn id="1163" idx="5"/>
            <a:endCxn id="1160" idx="1"/>
          </p:cNvCxnSpPr>
          <p:nvPr/>
        </p:nvCxnSpPr>
        <p:spPr>
          <a:xfrm>
            <a:off x="2105407" y="4605683"/>
            <a:ext cx="154800" cy="154200"/>
          </a:xfrm>
          <a:prstGeom prst="straightConnector1">
            <a:avLst/>
          </a:prstGeom>
          <a:noFill/>
          <a:ln w="9525" cap="flat" cmpd="sng">
            <a:solidFill>
              <a:srgbClr val="000000"/>
            </a:solidFill>
            <a:prstDash val="solid"/>
            <a:round/>
            <a:headEnd type="none" w="med" len="med"/>
            <a:tailEnd type="none" w="med" len="med"/>
          </a:ln>
        </p:spPr>
      </p:cxnSp>
      <p:cxnSp>
        <p:nvCxnSpPr>
          <p:cNvPr id="1172" name="Google Shape;1172;p23"/>
          <p:cNvCxnSpPr>
            <a:stCxn id="1163" idx="2"/>
            <a:endCxn id="1150" idx="6"/>
          </p:cNvCxnSpPr>
          <p:nvPr/>
        </p:nvCxnSpPr>
        <p:spPr>
          <a:xfrm flipH="1">
            <a:off x="1855167" y="4593273"/>
            <a:ext cx="219000" cy="19200"/>
          </a:xfrm>
          <a:prstGeom prst="straightConnector1">
            <a:avLst/>
          </a:prstGeom>
          <a:noFill/>
          <a:ln w="9525" cap="flat" cmpd="sng">
            <a:solidFill>
              <a:srgbClr val="000000"/>
            </a:solidFill>
            <a:prstDash val="solid"/>
            <a:round/>
            <a:headEnd type="none" w="med" len="med"/>
            <a:tailEnd type="none" w="med" len="med"/>
          </a:ln>
        </p:spPr>
      </p:cxnSp>
      <p:cxnSp>
        <p:nvCxnSpPr>
          <p:cNvPr id="1173" name="Google Shape;1173;p23"/>
          <p:cNvCxnSpPr>
            <a:stCxn id="1163" idx="1"/>
            <a:endCxn id="1130" idx="6"/>
          </p:cNvCxnSpPr>
          <p:nvPr/>
        </p:nvCxnSpPr>
        <p:spPr>
          <a:xfrm rot="10800000">
            <a:off x="1725827" y="4524763"/>
            <a:ext cx="353700" cy="56100"/>
          </a:xfrm>
          <a:prstGeom prst="straightConnector1">
            <a:avLst/>
          </a:prstGeom>
          <a:noFill/>
          <a:ln w="9525" cap="flat" cmpd="sng">
            <a:solidFill>
              <a:srgbClr val="000000"/>
            </a:solidFill>
            <a:prstDash val="solid"/>
            <a:round/>
            <a:headEnd type="none" w="med" len="med"/>
            <a:tailEnd type="none" w="med" len="med"/>
          </a:ln>
        </p:spPr>
      </p:cxnSp>
      <p:cxnSp>
        <p:nvCxnSpPr>
          <p:cNvPr id="1174" name="Google Shape;1174;p23"/>
          <p:cNvCxnSpPr>
            <a:stCxn id="1130" idx="2"/>
            <a:endCxn id="1136" idx="6"/>
          </p:cNvCxnSpPr>
          <p:nvPr/>
        </p:nvCxnSpPr>
        <p:spPr>
          <a:xfrm rot="10800000">
            <a:off x="1557770" y="4489804"/>
            <a:ext cx="131400" cy="35100"/>
          </a:xfrm>
          <a:prstGeom prst="straightConnector1">
            <a:avLst/>
          </a:prstGeom>
          <a:noFill/>
          <a:ln w="9525" cap="flat" cmpd="sng">
            <a:solidFill>
              <a:srgbClr val="000000"/>
            </a:solidFill>
            <a:prstDash val="solid"/>
            <a:round/>
            <a:headEnd type="none" w="med" len="med"/>
            <a:tailEnd type="none" w="med" len="med"/>
          </a:ln>
        </p:spPr>
      </p:cxnSp>
      <p:cxnSp>
        <p:nvCxnSpPr>
          <p:cNvPr id="1175" name="Google Shape;1175;p23"/>
          <p:cNvCxnSpPr>
            <a:stCxn id="1150" idx="4"/>
            <a:endCxn id="1131" idx="6"/>
          </p:cNvCxnSpPr>
          <p:nvPr/>
        </p:nvCxnSpPr>
        <p:spPr>
          <a:xfrm flipH="1">
            <a:off x="1694819" y="4630088"/>
            <a:ext cx="141900" cy="53100"/>
          </a:xfrm>
          <a:prstGeom prst="straightConnector1">
            <a:avLst/>
          </a:prstGeom>
          <a:noFill/>
          <a:ln w="9525" cap="flat" cmpd="sng">
            <a:solidFill>
              <a:srgbClr val="000000"/>
            </a:solidFill>
            <a:prstDash val="solid"/>
            <a:round/>
            <a:headEnd type="none" w="med" len="med"/>
            <a:tailEnd type="none" w="med" len="med"/>
          </a:ln>
        </p:spPr>
      </p:cxnSp>
      <p:cxnSp>
        <p:nvCxnSpPr>
          <p:cNvPr id="1176" name="Google Shape;1176;p23"/>
          <p:cNvCxnSpPr>
            <a:stCxn id="1130" idx="3"/>
            <a:endCxn id="1129" idx="6"/>
          </p:cNvCxnSpPr>
          <p:nvPr/>
        </p:nvCxnSpPr>
        <p:spPr>
          <a:xfrm flipH="1">
            <a:off x="1508530" y="4537314"/>
            <a:ext cx="186000" cy="56100"/>
          </a:xfrm>
          <a:prstGeom prst="straightConnector1">
            <a:avLst/>
          </a:prstGeom>
          <a:noFill/>
          <a:ln w="9525" cap="flat" cmpd="sng">
            <a:solidFill>
              <a:srgbClr val="000000"/>
            </a:solidFill>
            <a:prstDash val="solid"/>
            <a:round/>
            <a:headEnd type="none" w="med" len="med"/>
            <a:tailEnd type="none" w="med" len="med"/>
          </a:ln>
        </p:spPr>
      </p:cxnSp>
      <p:cxnSp>
        <p:nvCxnSpPr>
          <p:cNvPr id="1177" name="Google Shape;1177;p23"/>
          <p:cNvCxnSpPr>
            <a:stCxn id="1130" idx="3"/>
            <a:endCxn id="1141" idx="6"/>
          </p:cNvCxnSpPr>
          <p:nvPr/>
        </p:nvCxnSpPr>
        <p:spPr>
          <a:xfrm flipH="1">
            <a:off x="1557730" y="4537314"/>
            <a:ext cx="136800" cy="146100"/>
          </a:xfrm>
          <a:prstGeom prst="straightConnector1">
            <a:avLst/>
          </a:prstGeom>
          <a:noFill/>
          <a:ln w="9525" cap="flat" cmpd="sng">
            <a:solidFill>
              <a:srgbClr val="000000"/>
            </a:solidFill>
            <a:prstDash val="solid"/>
            <a:round/>
            <a:headEnd type="none" w="med" len="med"/>
            <a:tailEnd type="none" w="med" len="med"/>
          </a:ln>
        </p:spPr>
      </p:cxnSp>
      <p:cxnSp>
        <p:nvCxnSpPr>
          <p:cNvPr id="1178" name="Google Shape;1178;p23"/>
          <p:cNvCxnSpPr>
            <a:stCxn id="1151" idx="3"/>
            <a:endCxn id="1148" idx="7"/>
          </p:cNvCxnSpPr>
          <p:nvPr/>
        </p:nvCxnSpPr>
        <p:spPr>
          <a:xfrm flipH="1">
            <a:off x="1712908" y="4739491"/>
            <a:ext cx="214200" cy="20400"/>
          </a:xfrm>
          <a:prstGeom prst="straightConnector1">
            <a:avLst/>
          </a:prstGeom>
          <a:noFill/>
          <a:ln w="9525" cap="flat" cmpd="sng">
            <a:solidFill>
              <a:srgbClr val="000000"/>
            </a:solidFill>
            <a:prstDash val="solid"/>
            <a:round/>
            <a:headEnd type="none" w="med" len="med"/>
            <a:tailEnd type="none" w="med" len="med"/>
          </a:ln>
        </p:spPr>
      </p:cxnSp>
      <p:cxnSp>
        <p:nvCxnSpPr>
          <p:cNvPr id="1179" name="Google Shape;1179;p23"/>
          <p:cNvCxnSpPr>
            <a:stCxn id="1151" idx="4"/>
            <a:endCxn id="1132" idx="6"/>
          </p:cNvCxnSpPr>
          <p:nvPr/>
        </p:nvCxnSpPr>
        <p:spPr>
          <a:xfrm flipH="1">
            <a:off x="1607948" y="4744631"/>
            <a:ext cx="332100" cy="88200"/>
          </a:xfrm>
          <a:prstGeom prst="straightConnector1">
            <a:avLst/>
          </a:prstGeom>
          <a:noFill/>
          <a:ln w="9525" cap="flat" cmpd="sng">
            <a:solidFill>
              <a:srgbClr val="000000"/>
            </a:solidFill>
            <a:prstDash val="solid"/>
            <a:round/>
            <a:headEnd type="none" w="med" len="med"/>
            <a:tailEnd type="none" w="med" len="med"/>
          </a:ln>
        </p:spPr>
      </p:cxnSp>
      <p:cxnSp>
        <p:nvCxnSpPr>
          <p:cNvPr id="1180" name="Google Shape;1180;p23"/>
          <p:cNvCxnSpPr>
            <a:stCxn id="1151" idx="4"/>
            <a:endCxn id="1147" idx="7"/>
          </p:cNvCxnSpPr>
          <p:nvPr/>
        </p:nvCxnSpPr>
        <p:spPr>
          <a:xfrm flipH="1">
            <a:off x="1720448" y="4744631"/>
            <a:ext cx="219600" cy="132300"/>
          </a:xfrm>
          <a:prstGeom prst="straightConnector1">
            <a:avLst/>
          </a:prstGeom>
          <a:noFill/>
          <a:ln w="9525" cap="flat" cmpd="sng">
            <a:solidFill>
              <a:srgbClr val="000000"/>
            </a:solidFill>
            <a:prstDash val="solid"/>
            <a:round/>
            <a:headEnd type="none" w="med" len="med"/>
            <a:tailEnd type="none" w="med" len="med"/>
          </a:ln>
        </p:spPr>
      </p:cxnSp>
      <p:cxnSp>
        <p:nvCxnSpPr>
          <p:cNvPr id="1181" name="Google Shape;1181;p23"/>
          <p:cNvCxnSpPr>
            <a:stCxn id="1151" idx="4"/>
            <a:endCxn id="1149" idx="6"/>
          </p:cNvCxnSpPr>
          <p:nvPr/>
        </p:nvCxnSpPr>
        <p:spPr>
          <a:xfrm flipH="1">
            <a:off x="1868048" y="4744631"/>
            <a:ext cx="72000" cy="144900"/>
          </a:xfrm>
          <a:prstGeom prst="straightConnector1">
            <a:avLst/>
          </a:prstGeom>
          <a:noFill/>
          <a:ln w="9525" cap="flat" cmpd="sng">
            <a:solidFill>
              <a:srgbClr val="000000"/>
            </a:solidFill>
            <a:prstDash val="solid"/>
            <a:round/>
            <a:headEnd type="none" w="med" len="med"/>
            <a:tailEnd type="none" w="med" len="med"/>
          </a:ln>
        </p:spPr>
      </p:cxnSp>
      <p:cxnSp>
        <p:nvCxnSpPr>
          <p:cNvPr id="1182" name="Google Shape;1182;p23"/>
          <p:cNvCxnSpPr>
            <a:stCxn id="1151" idx="4"/>
            <a:endCxn id="1146" idx="0"/>
          </p:cNvCxnSpPr>
          <p:nvPr/>
        </p:nvCxnSpPr>
        <p:spPr>
          <a:xfrm flipH="1">
            <a:off x="1886348" y="4744631"/>
            <a:ext cx="53700" cy="258900"/>
          </a:xfrm>
          <a:prstGeom prst="straightConnector1">
            <a:avLst/>
          </a:prstGeom>
          <a:noFill/>
          <a:ln w="9525" cap="flat" cmpd="sng">
            <a:solidFill>
              <a:srgbClr val="000000"/>
            </a:solidFill>
            <a:prstDash val="solid"/>
            <a:round/>
            <a:headEnd type="none" w="med" len="med"/>
            <a:tailEnd type="none" w="med" len="med"/>
          </a:ln>
        </p:spPr>
      </p:cxnSp>
      <p:cxnSp>
        <p:nvCxnSpPr>
          <p:cNvPr id="1183" name="Google Shape;1183;p23"/>
          <p:cNvCxnSpPr>
            <a:stCxn id="1153" idx="4"/>
            <a:endCxn id="1154" idx="0"/>
          </p:cNvCxnSpPr>
          <p:nvPr/>
        </p:nvCxnSpPr>
        <p:spPr>
          <a:xfrm flipH="1">
            <a:off x="2045426" y="4834559"/>
            <a:ext cx="17700" cy="133800"/>
          </a:xfrm>
          <a:prstGeom prst="straightConnector1">
            <a:avLst/>
          </a:prstGeom>
          <a:noFill/>
          <a:ln w="9525" cap="flat" cmpd="sng">
            <a:solidFill>
              <a:srgbClr val="000000"/>
            </a:solidFill>
            <a:prstDash val="solid"/>
            <a:round/>
            <a:headEnd type="none" w="med" len="med"/>
            <a:tailEnd type="none" w="med" len="med"/>
          </a:ln>
        </p:spPr>
      </p:cxnSp>
      <p:cxnSp>
        <p:nvCxnSpPr>
          <p:cNvPr id="1184" name="Google Shape;1184;p23"/>
          <p:cNvCxnSpPr>
            <a:stCxn id="1153" idx="5"/>
            <a:endCxn id="1155" idx="0"/>
          </p:cNvCxnSpPr>
          <p:nvPr/>
        </p:nvCxnSpPr>
        <p:spPr>
          <a:xfrm>
            <a:off x="2076066" y="4829419"/>
            <a:ext cx="88200" cy="103800"/>
          </a:xfrm>
          <a:prstGeom prst="straightConnector1">
            <a:avLst/>
          </a:prstGeom>
          <a:noFill/>
          <a:ln w="9525" cap="flat" cmpd="sng">
            <a:solidFill>
              <a:srgbClr val="000000"/>
            </a:solidFill>
            <a:prstDash val="solid"/>
            <a:round/>
            <a:headEnd type="none" w="med" len="med"/>
            <a:tailEnd type="none" w="med" len="med"/>
          </a:ln>
        </p:spPr>
      </p:cxnSp>
      <p:cxnSp>
        <p:nvCxnSpPr>
          <p:cNvPr id="1185" name="Google Shape;1185;p23"/>
          <p:cNvCxnSpPr>
            <a:stCxn id="1152" idx="5"/>
            <a:endCxn id="1156" idx="1"/>
          </p:cNvCxnSpPr>
          <p:nvPr/>
        </p:nvCxnSpPr>
        <p:spPr>
          <a:xfrm>
            <a:off x="2142039" y="4774692"/>
            <a:ext cx="154800" cy="198900"/>
          </a:xfrm>
          <a:prstGeom prst="straightConnector1">
            <a:avLst/>
          </a:prstGeom>
          <a:noFill/>
          <a:ln w="9525" cap="flat" cmpd="sng">
            <a:solidFill>
              <a:srgbClr val="000000"/>
            </a:solidFill>
            <a:prstDash val="solid"/>
            <a:round/>
            <a:headEnd type="none" w="med" len="med"/>
            <a:tailEnd type="none" w="med" len="med"/>
          </a:ln>
        </p:spPr>
      </p:cxnSp>
      <p:cxnSp>
        <p:nvCxnSpPr>
          <p:cNvPr id="1186" name="Google Shape;1186;p23"/>
          <p:cNvCxnSpPr>
            <a:stCxn id="1160" idx="5"/>
            <a:endCxn id="1158" idx="2"/>
          </p:cNvCxnSpPr>
          <p:nvPr/>
        </p:nvCxnSpPr>
        <p:spPr>
          <a:xfrm>
            <a:off x="2286219" y="4784733"/>
            <a:ext cx="151800" cy="189300"/>
          </a:xfrm>
          <a:prstGeom prst="straightConnector1">
            <a:avLst/>
          </a:prstGeom>
          <a:noFill/>
          <a:ln w="9525" cap="flat" cmpd="sng">
            <a:solidFill>
              <a:srgbClr val="000000"/>
            </a:solidFill>
            <a:prstDash val="solid"/>
            <a:round/>
            <a:headEnd type="none" w="med" len="med"/>
            <a:tailEnd type="none" w="med" len="med"/>
          </a:ln>
        </p:spPr>
      </p:cxnSp>
      <p:cxnSp>
        <p:nvCxnSpPr>
          <p:cNvPr id="1187" name="Google Shape;1187;p23"/>
          <p:cNvCxnSpPr>
            <a:stCxn id="1160" idx="6"/>
            <a:endCxn id="1159" idx="2"/>
          </p:cNvCxnSpPr>
          <p:nvPr/>
        </p:nvCxnSpPr>
        <p:spPr>
          <a:xfrm>
            <a:off x="2291579" y="4772323"/>
            <a:ext cx="146400" cy="81900"/>
          </a:xfrm>
          <a:prstGeom prst="straightConnector1">
            <a:avLst/>
          </a:prstGeom>
          <a:noFill/>
          <a:ln w="9525" cap="flat" cmpd="sng">
            <a:solidFill>
              <a:srgbClr val="000000"/>
            </a:solidFill>
            <a:prstDash val="solid"/>
            <a:round/>
            <a:headEnd type="none" w="med" len="med"/>
            <a:tailEnd type="none" w="med" len="med"/>
          </a:ln>
        </p:spPr>
      </p:cxnSp>
      <p:cxnSp>
        <p:nvCxnSpPr>
          <p:cNvPr id="1188" name="Google Shape;1188;p23"/>
          <p:cNvCxnSpPr>
            <a:stCxn id="1161" idx="5"/>
            <a:endCxn id="1157" idx="3"/>
          </p:cNvCxnSpPr>
          <p:nvPr/>
        </p:nvCxnSpPr>
        <p:spPr>
          <a:xfrm>
            <a:off x="2374415" y="4690436"/>
            <a:ext cx="231600" cy="49200"/>
          </a:xfrm>
          <a:prstGeom prst="straightConnector1">
            <a:avLst/>
          </a:prstGeom>
          <a:noFill/>
          <a:ln w="9525" cap="flat" cmpd="sng">
            <a:solidFill>
              <a:srgbClr val="000000"/>
            </a:solidFill>
            <a:prstDash val="solid"/>
            <a:round/>
            <a:headEnd type="none" w="med" len="med"/>
            <a:tailEnd type="none" w="med" len="med"/>
          </a:ln>
        </p:spPr>
      </p:cxnSp>
      <p:cxnSp>
        <p:nvCxnSpPr>
          <p:cNvPr id="1189" name="Google Shape;1189;p23"/>
          <p:cNvCxnSpPr>
            <a:stCxn id="1157" idx="3"/>
            <a:endCxn id="1159" idx="6"/>
          </p:cNvCxnSpPr>
          <p:nvPr/>
        </p:nvCxnSpPr>
        <p:spPr>
          <a:xfrm flipH="1">
            <a:off x="2474619" y="4739491"/>
            <a:ext cx="131400" cy="114600"/>
          </a:xfrm>
          <a:prstGeom prst="straightConnector1">
            <a:avLst/>
          </a:prstGeom>
          <a:noFill/>
          <a:ln w="9525" cap="flat" cmpd="sng">
            <a:solidFill>
              <a:srgbClr val="000000"/>
            </a:solidFill>
            <a:prstDash val="solid"/>
            <a:round/>
            <a:headEnd type="none" w="med" len="med"/>
            <a:tailEnd type="none" w="med" len="med"/>
          </a:ln>
        </p:spPr>
      </p:cxnSp>
      <p:cxnSp>
        <p:nvCxnSpPr>
          <p:cNvPr id="1190" name="Google Shape;1190;p23"/>
          <p:cNvCxnSpPr>
            <a:stCxn id="1156" idx="0"/>
            <a:endCxn id="1160" idx="3"/>
          </p:cNvCxnSpPr>
          <p:nvPr/>
        </p:nvCxnSpPr>
        <p:spPr>
          <a:xfrm rot="10800000">
            <a:off x="2260411" y="4784802"/>
            <a:ext cx="49500" cy="183600"/>
          </a:xfrm>
          <a:prstGeom prst="straightConnector1">
            <a:avLst/>
          </a:prstGeom>
          <a:noFill/>
          <a:ln w="9525" cap="flat" cmpd="sng">
            <a:solidFill>
              <a:srgbClr val="000000"/>
            </a:solidFill>
            <a:prstDash val="solid"/>
            <a:round/>
            <a:headEnd type="none" w="med" len="med"/>
            <a:tailEnd type="none" w="med" len="med"/>
          </a:ln>
        </p:spPr>
      </p:cxnSp>
      <p:cxnSp>
        <p:nvCxnSpPr>
          <p:cNvPr id="1191" name="Google Shape;1191;p23"/>
          <p:cNvCxnSpPr>
            <a:stCxn id="1158" idx="5"/>
            <a:endCxn id="1138" idx="2"/>
          </p:cNvCxnSpPr>
          <p:nvPr/>
        </p:nvCxnSpPr>
        <p:spPr>
          <a:xfrm>
            <a:off x="2469244" y="4986566"/>
            <a:ext cx="94800" cy="69900"/>
          </a:xfrm>
          <a:prstGeom prst="straightConnector1">
            <a:avLst/>
          </a:prstGeom>
          <a:noFill/>
          <a:ln w="9525" cap="flat" cmpd="sng">
            <a:solidFill>
              <a:srgbClr val="000000"/>
            </a:solidFill>
            <a:prstDash val="solid"/>
            <a:round/>
            <a:headEnd type="none" w="med" len="med"/>
            <a:tailEnd type="none" w="med" len="med"/>
          </a:ln>
        </p:spPr>
      </p:cxnSp>
      <p:cxnSp>
        <p:nvCxnSpPr>
          <p:cNvPr id="1192" name="Google Shape;1192;p23"/>
          <p:cNvCxnSpPr>
            <a:stCxn id="1158" idx="6"/>
            <a:endCxn id="1137" idx="2"/>
          </p:cNvCxnSpPr>
          <p:nvPr/>
        </p:nvCxnSpPr>
        <p:spPr>
          <a:xfrm rot="10800000" flipH="1">
            <a:off x="2474604" y="4915656"/>
            <a:ext cx="237000" cy="58500"/>
          </a:xfrm>
          <a:prstGeom prst="straightConnector1">
            <a:avLst/>
          </a:prstGeom>
          <a:noFill/>
          <a:ln w="9525" cap="flat" cmpd="sng">
            <a:solidFill>
              <a:srgbClr val="000000"/>
            </a:solidFill>
            <a:prstDash val="solid"/>
            <a:round/>
            <a:headEnd type="none" w="med" len="med"/>
            <a:tailEnd type="none" w="med" len="med"/>
          </a:ln>
        </p:spPr>
      </p:cxnSp>
      <p:cxnSp>
        <p:nvCxnSpPr>
          <p:cNvPr id="1193" name="Google Shape;1193;p23"/>
          <p:cNvCxnSpPr>
            <a:stCxn id="1156" idx="5"/>
            <a:endCxn id="1140" idx="1"/>
          </p:cNvCxnSpPr>
          <p:nvPr/>
        </p:nvCxnSpPr>
        <p:spPr>
          <a:xfrm flipH="1">
            <a:off x="2322251" y="4998362"/>
            <a:ext cx="600" cy="119400"/>
          </a:xfrm>
          <a:prstGeom prst="straightConnector1">
            <a:avLst/>
          </a:prstGeom>
          <a:noFill/>
          <a:ln w="9525" cap="flat" cmpd="sng">
            <a:solidFill>
              <a:srgbClr val="000000"/>
            </a:solidFill>
            <a:prstDash val="solid"/>
            <a:round/>
            <a:headEnd type="none" w="med" len="med"/>
            <a:tailEnd type="none" w="med" len="med"/>
          </a:ln>
        </p:spPr>
      </p:cxnSp>
      <p:cxnSp>
        <p:nvCxnSpPr>
          <p:cNvPr id="1194" name="Google Shape;1194;p23"/>
          <p:cNvCxnSpPr>
            <a:stCxn id="1158" idx="4"/>
            <a:endCxn id="1139" idx="7"/>
          </p:cNvCxnSpPr>
          <p:nvPr/>
        </p:nvCxnSpPr>
        <p:spPr>
          <a:xfrm flipH="1">
            <a:off x="2374404" y="4991706"/>
            <a:ext cx="81900" cy="236400"/>
          </a:xfrm>
          <a:prstGeom prst="straightConnector1">
            <a:avLst/>
          </a:prstGeom>
          <a:noFill/>
          <a:ln w="9525" cap="flat" cmpd="sng">
            <a:solidFill>
              <a:srgbClr val="000000"/>
            </a:solidFill>
            <a:prstDash val="solid"/>
            <a:round/>
            <a:headEnd type="none" w="med" len="med"/>
            <a:tailEnd type="none" w="med" len="med"/>
          </a:ln>
        </p:spPr>
      </p:cxnSp>
      <p:cxnSp>
        <p:nvCxnSpPr>
          <p:cNvPr id="1195" name="Google Shape;1195;p23"/>
          <p:cNvCxnSpPr>
            <a:stCxn id="1155" idx="4"/>
            <a:endCxn id="1144" idx="0"/>
          </p:cNvCxnSpPr>
          <p:nvPr/>
        </p:nvCxnSpPr>
        <p:spPr>
          <a:xfrm flipH="1">
            <a:off x="2128950" y="4968301"/>
            <a:ext cx="35400" cy="267600"/>
          </a:xfrm>
          <a:prstGeom prst="straightConnector1">
            <a:avLst/>
          </a:prstGeom>
          <a:noFill/>
          <a:ln w="9525" cap="flat" cmpd="sng">
            <a:solidFill>
              <a:srgbClr val="000000"/>
            </a:solidFill>
            <a:prstDash val="solid"/>
            <a:round/>
            <a:headEnd type="none" w="med" len="med"/>
            <a:tailEnd type="none" w="med" len="med"/>
          </a:ln>
        </p:spPr>
      </p:cxnSp>
      <p:cxnSp>
        <p:nvCxnSpPr>
          <p:cNvPr id="1196" name="Google Shape;1196;p23"/>
          <p:cNvCxnSpPr>
            <a:stCxn id="1154" idx="4"/>
            <a:endCxn id="1144" idx="1"/>
          </p:cNvCxnSpPr>
          <p:nvPr/>
        </p:nvCxnSpPr>
        <p:spPr>
          <a:xfrm>
            <a:off x="2045323" y="5003502"/>
            <a:ext cx="70800" cy="237600"/>
          </a:xfrm>
          <a:prstGeom prst="straightConnector1">
            <a:avLst/>
          </a:prstGeom>
          <a:noFill/>
          <a:ln w="9525" cap="flat" cmpd="sng">
            <a:solidFill>
              <a:srgbClr val="000000"/>
            </a:solidFill>
            <a:prstDash val="solid"/>
            <a:round/>
            <a:headEnd type="none" w="med" len="med"/>
            <a:tailEnd type="none" w="med" len="med"/>
          </a:ln>
        </p:spPr>
      </p:cxnSp>
      <p:cxnSp>
        <p:nvCxnSpPr>
          <p:cNvPr id="1197" name="Google Shape;1197;p23"/>
          <p:cNvCxnSpPr>
            <a:stCxn id="1154" idx="3"/>
            <a:endCxn id="1145" idx="7"/>
          </p:cNvCxnSpPr>
          <p:nvPr/>
        </p:nvCxnSpPr>
        <p:spPr>
          <a:xfrm flipH="1">
            <a:off x="1935783" y="4998362"/>
            <a:ext cx="96600" cy="164400"/>
          </a:xfrm>
          <a:prstGeom prst="straightConnector1">
            <a:avLst/>
          </a:prstGeom>
          <a:noFill/>
          <a:ln w="9525" cap="flat" cmpd="sng">
            <a:solidFill>
              <a:srgbClr val="000000"/>
            </a:solidFill>
            <a:prstDash val="solid"/>
            <a:round/>
            <a:headEnd type="none" w="med" len="med"/>
            <a:tailEnd type="none" w="med" len="med"/>
          </a:ln>
        </p:spPr>
      </p:cxnSp>
      <p:cxnSp>
        <p:nvCxnSpPr>
          <p:cNvPr id="1198" name="Google Shape;1198;p23"/>
          <p:cNvCxnSpPr>
            <a:stCxn id="1146" idx="4"/>
            <a:endCxn id="1134" idx="7"/>
          </p:cNvCxnSpPr>
          <p:nvPr/>
        </p:nvCxnSpPr>
        <p:spPr>
          <a:xfrm flipH="1">
            <a:off x="1783957" y="5038703"/>
            <a:ext cx="102300" cy="140100"/>
          </a:xfrm>
          <a:prstGeom prst="straightConnector1">
            <a:avLst/>
          </a:prstGeom>
          <a:noFill/>
          <a:ln w="9525" cap="flat" cmpd="sng">
            <a:solidFill>
              <a:srgbClr val="000000"/>
            </a:solidFill>
            <a:prstDash val="solid"/>
            <a:round/>
            <a:headEnd type="none" w="med" len="med"/>
            <a:tailEnd type="none" w="med" len="med"/>
          </a:ln>
        </p:spPr>
      </p:cxnSp>
      <p:cxnSp>
        <p:nvCxnSpPr>
          <p:cNvPr id="1199" name="Google Shape;1199;p23"/>
          <p:cNvCxnSpPr>
            <a:stCxn id="1149" idx="3"/>
            <a:endCxn id="1142" idx="6"/>
          </p:cNvCxnSpPr>
          <p:nvPr/>
        </p:nvCxnSpPr>
        <p:spPr>
          <a:xfrm flipH="1">
            <a:off x="1666884" y="4901816"/>
            <a:ext cx="169800" cy="168000"/>
          </a:xfrm>
          <a:prstGeom prst="straightConnector1">
            <a:avLst/>
          </a:prstGeom>
          <a:noFill/>
          <a:ln w="9525" cap="flat" cmpd="sng">
            <a:solidFill>
              <a:srgbClr val="000000"/>
            </a:solidFill>
            <a:prstDash val="solid"/>
            <a:round/>
            <a:headEnd type="none" w="med" len="med"/>
            <a:tailEnd type="none" w="med" len="med"/>
          </a:ln>
        </p:spPr>
      </p:cxnSp>
      <p:cxnSp>
        <p:nvCxnSpPr>
          <p:cNvPr id="1200" name="Google Shape;1200;p23"/>
          <p:cNvCxnSpPr>
            <a:stCxn id="1147" idx="4"/>
            <a:endCxn id="1142" idx="7"/>
          </p:cNvCxnSpPr>
          <p:nvPr/>
        </p:nvCxnSpPr>
        <p:spPr>
          <a:xfrm flipH="1">
            <a:off x="1661270" y="4906956"/>
            <a:ext cx="46200" cy="150300"/>
          </a:xfrm>
          <a:prstGeom prst="straightConnector1">
            <a:avLst/>
          </a:prstGeom>
          <a:noFill/>
          <a:ln w="9525" cap="flat" cmpd="sng">
            <a:solidFill>
              <a:srgbClr val="000000"/>
            </a:solidFill>
            <a:prstDash val="solid"/>
            <a:round/>
            <a:headEnd type="none" w="med" len="med"/>
            <a:tailEnd type="none" w="med" len="med"/>
          </a:ln>
        </p:spPr>
      </p:cxnSp>
      <p:cxnSp>
        <p:nvCxnSpPr>
          <p:cNvPr id="1201" name="Google Shape;1201;p23"/>
          <p:cNvCxnSpPr>
            <a:stCxn id="1147" idx="3"/>
            <a:endCxn id="1133" idx="7"/>
          </p:cNvCxnSpPr>
          <p:nvPr/>
        </p:nvCxnSpPr>
        <p:spPr>
          <a:xfrm flipH="1">
            <a:off x="1539730" y="4901816"/>
            <a:ext cx="154800" cy="120300"/>
          </a:xfrm>
          <a:prstGeom prst="straightConnector1">
            <a:avLst/>
          </a:prstGeom>
          <a:noFill/>
          <a:ln w="9525" cap="flat" cmpd="sng">
            <a:solidFill>
              <a:srgbClr val="000000"/>
            </a:solidFill>
            <a:prstDash val="solid"/>
            <a:round/>
            <a:headEnd type="none" w="med" len="med"/>
            <a:tailEnd type="none" w="med" len="med"/>
          </a:ln>
        </p:spPr>
      </p:cxnSp>
      <p:cxnSp>
        <p:nvCxnSpPr>
          <p:cNvPr id="1202" name="Google Shape;1202;p23"/>
          <p:cNvCxnSpPr>
            <a:stCxn id="1132" idx="3"/>
            <a:endCxn id="1143" idx="6"/>
          </p:cNvCxnSpPr>
          <p:nvPr/>
        </p:nvCxnSpPr>
        <p:spPr>
          <a:xfrm flipH="1">
            <a:off x="1521049" y="4845094"/>
            <a:ext cx="55800" cy="70500"/>
          </a:xfrm>
          <a:prstGeom prst="straightConnector1">
            <a:avLst/>
          </a:prstGeom>
          <a:noFill/>
          <a:ln w="9525" cap="flat" cmpd="sng">
            <a:solidFill>
              <a:srgbClr val="000000"/>
            </a:solidFill>
            <a:prstDash val="solid"/>
            <a:round/>
            <a:headEnd type="none" w="med" len="med"/>
            <a:tailEnd type="none" w="med" len="med"/>
          </a:ln>
        </p:spPr>
      </p:cxnSp>
      <p:cxnSp>
        <p:nvCxnSpPr>
          <p:cNvPr id="1203" name="Google Shape;1203;p23"/>
          <p:cNvCxnSpPr>
            <a:stCxn id="1132" idx="2"/>
            <a:endCxn id="1135" idx="6"/>
          </p:cNvCxnSpPr>
          <p:nvPr/>
        </p:nvCxnSpPr>
        <p:spPr>
          <a:xfrm rot="10800000">
            <a:off x="1441589" y="4797584"/>
            <a:ext cx="129900" cy="35100"/>
          </a:xfrm>
          <a:prstGeom prst="straightConnector1">
            <a:avLst/>
          </a:prstGeom>
          <a:noFill/>
          <a:ln w="9525" cap="flat" cmpd="sng">
            <a:solidFill>
              <a:srgbClr val="000000"/>
            </a:solidFill>
            <a:prstDash val="solid"/>
            <a:round/>
            <a:headEnd type="none" w="med" len="med"/>
            <a:tailEnd type="none" w="med" len="med"/>
          </a:ln>
        </p:spPr>
      </p:cxnSp>
      <p:cxnSp>
        <p:nvCxnSpPr>
          <p:cNvPr id="1204" name="Google Shape;1204;p23"/>
          <p:cNvCxnSpPr>
            <a:stCxn id="1129" idx="3"/>
            <a:endCxn id="1128" idx="7"/>
          </p:cNvCxnSpPr>
          <p:nvPr/>
        </p:nvCxnSpPr>
        <p:spPr>
          <a:xfrm flipH="1">
            <a:off x="1344916" y="4605686"/>
            <a:ext cx="132300" cy="120300"/>
          </a:xfrm>
          <a:prstGeom prst="straightConnector1">
            <a:avLst/>
          </a:prstGeom>
          <a:noFill/>
          <a:ln w="9525" cap="flat" cmpd="sng">
            <a:solidFill>
              <a:srgbClr val="000000"/>
            </a:solidFill>
            <a:prstDash val="solid"/>
            <a:round/>
            <a:headEnd type="none" w="med" len="med"/>
            <a:tailEnd type="none" w="med" len="med"/>
          </a:ln>
        </p:spPr>
      </p:cxnSp>
      <p:cxnSp>
        <p:nvCxnSpPr>
          <p:cNvPr id="1205" name="Google Shape;1205;p23"/>
          <p:cNvCxnSpPr>
            <a:stCxn id="1136" idx="2"/>
            <a:endCxn id="1127" idx="6"/>
          </p:cNvCxnSpPr>
          <p:nvPr/>
        </p:nvCxnSpPr>
        <p:spPr>
          <a:xfrm flipH="1">
            <a:off x="1378240" y="4489703"/>
            <a:ext cx="142800" cy="63600"/>
          </a:xfrm>
          <a:prstGeom prst="straightConnector1">
            <a:avLst/>
          </a:prstGeom>
          <a:noFill/>
          <a:ln w="9525" cap="flat" cmpd="sng">
            <a:solidFill>
              <a:srgbClr val="000000"/>
            </a:solidFill>
            <a:prstDash val="solid"/>
            <a:round/>
            <a:headEnd type="none" w="med" len="med"/>
            <a:tailEnd type="none" w="med" len="med"/>
          </a:ln>
        </p:spPr>
      </p:cxnSp>
      <p:sp>
        <p:nvSpPr>
          <p:cNvPr id="1206" name="Google Shape;1206;p23"/>
          <p:cNvSpPr txBox="1"/>
          <p:nvPr/>
        </p:nvSpPr>
        <p:spPr>
          <a:xfrm>
            <a:off x="1206663" y="3148100"/>
            <a:ext cx="1555200" cy="25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900" b="1"/>
              <a:t>Gene Neighbourhood</a:t>
            </a:r>
            <a:endParaRPr sz="900" b="1"/>
          </a:p>
        </p:txBody>
      </p:sp>
      <p:sp>
        <p:nvSpPr>
          <p:cNvPr id="1207" name="Google Shape;1207;p23"/>
          <p:cNvSpPr txBox="1"/>
          <p:nvPr/>
        </p:nvSpPr>
        <p:spPr>
          <a:xfrm>
            <a:off x="4445513" y="3195238"/>
            <a:ext cx="1555200" cy="25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900" b="1"/>
              <a:t>Aggregate Gene Neighbourhoods By Expression Set</a:t>
            </a:r>
            <a:endParaRPr sz="900" b="1"/>
          </a:p>
        </p:txBody>
      </p:sp>
      <p:pic>
        <p:nvPicPr>
          <p:cNvPr id="1208" name="Google Shape;1208;p23"/>
          <p:cNvPicPr preferRelativeResize="0"/>
          <p:nvPr/>
        </p:nvPicPr>
        <p:blipFill>
          <a:blip r:embed="rId3">
            <a:alphaModFix/>
          </a:blip>
          <a:stretch>
            <a:fillRect/>
          </a:stretch>
        </p:blipFill>
        <p:spPr>
          <a:xfrm>
            <a:off x="1064275" y="5910200"/>
            <a:ext cx="2050500" cy="2050500"/>
          </a:xfrm>
          <a:prstGeom prst="rect">
            <a:avLst/>
          </a:prstGeom>
          <a:noFill/>
          <a:ln>
            <a:noFill/>
          </a:ln>
        </p:spPr>
      </p:pic>
      <p:sp>
        <p:nvSpPr>
          <p:cNvPr id="1209" name="Google Shape;1209;p23"/>
          <p:cNvSpPr txBox="1"/>
          <p:nvPr/>
        </p:nvSpPr>
        <p:spPr>
          <a:xfrm>
            <a:off x="539425" y="3090800"/>
            <a:ext cx="312600" cy="407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a:t>C</a:t>
            </a:r>
            <a:endParaRPr/>
          </a:p>
        </p:txBody>
      </p:sp>
      <p:sp>
        <p:nvSpPr>
          <p:cNvPr id="1210" name="Google Shape;1210;p23"/>
          <p:cNvSpPr txBox="1"/>
          <p:nvPr/>
        </p:nvSpPr>
        <p:spPr>
          <a:xfrm>
            <a:off x="539425" y="5605400"/>
            <a:ext cx="312600" cy="407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a:t>D</a:t>
            </a:r>
            <a:endParaRPr/>
          </a:p>
        </p:txBody>
      </p:sp>
      <p:pic>
        <p:nvPicPr>
          <p:cNvPr id="1211" name="Google Shape;1211;p23" title="Points scored"/>
          <p:cNvPicPr preferRelativeResize="0"/>
          <p:nvPr/>
        </p:nvPicPr>
        <p:blipFill>
          <a:blip r:embed="rId4">
            <a:alphaModFix/>
          </a:blip>
          <a:stretch>
            <a:fillRect/>
          </a:stretch>
        </p:blipFill>
        <p:spPr>
          <a:xfrm>
            <a:off x="4076300" y="5924750"/>
            <a:ext cx="2431074" cy="2021401"/>
          </a:xfrm>
          <a:prstGeom prst="rect">
            <a:avLst/>
          </a:prstGeom>
          <a:noFill/>
          <a:ln>
            <a:noFill/>
          </a:ln>
        </p:spPr>
      </p:pic>
      <p:sp>
        <p:nvSpPr>
          <p:cNvPr id="1212" name="Google Shape;1212;p23"/>
          <p:cNvSpPr txBox="1"/>
          <p:nvPr/>
        </p:nvSpPr>
        <p:spPr>
          <a:xfrm>
            <a:off x="2295425" y="7431788"/>
            <a:ext cx="939900" cy="407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800"/>
              <a:t>AUPRC</a:t>
            </a:r>
            <a:endParaRPr sz="800"/>
          </a:p>
          <a:p>
            <a:pPr marL="0" lvl="0" indent="0" algn="l" rtl="0">
              <a:spcBef>
                <a:spcPts val="0"/>
              </a:spcBef>
              <a:spcAft>
                <a:spcPts val="0"/>
              </a:spcAft>
              <a:buNone/>
            </a:pPr>
            <a:r>
              <a:rPr lang="en-GB" sz="800"/>
              <a:t>MG-IAS - </a:t>
            </a:r>
            <a:r>
              <a:rPr lang="en-GB" sz="800" b="1"/>
              <a:t>0.69</a:t>
            </a:r>
            <a:endParaRPr sz="800" b="1"/>
          </a:p>
          <a:p>
            <a:pPr marL="0" lvl="0" indent="0" algn="l" rtl="0">
              <a:spcBef>
                <a:spcPts val="0"/>
              </a:spcBef>
              <a:spcAft>
                <a:spcPts val="0"/>
              </a:spcAft>
              <a:buNone/>
            </a:pPr>
            <a:endParaRPr sz="800" b="1"/>
          </a:p>
        </p:txBody>
      </p:sp>
      <p:sp>
        <p:nvSpPr>
          <p:cNvPr id="1213" name="Google Shape;1213;p23"/>
          <p:cNvSpPr txBox="1"/>
          <p:nvPr/>
        </p:nvSpPr>
        <p:spPr>
          <a:xfrm>
            <a:off x="3816025" y="5605400"/>
            <a:ext cx="312600" cy="407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a:t>E</a:t>
            </a:r>
            <a:endParaRPr/>
          </a:p>
        </p:txBody>
      </p:sp>
      <p:pic>
        <p:nvPicPr>
          <p:cNvPr id="1214" name="Google Shape;1214;p23"/>
          <p:cNvPicPr preferRelativeResize="0"/>
          <p:nvPr/>
        </p:nvPicPr>
        <p:blipFill>
          <a:blip r:embed="rId5">
            <a:alphaModFix/>
          </a:blip>
          <a:stretch>
            <a:fillRect/>
          </a:stretch>
        </p:blipFill>
        <p:spPr>
          <a:xfrm>
            <a:off x="7711575" y="5220450"/>
            <a:ext cx="2050500" cy="2050500"/>
          </a:xfrm>
          <a:prstGeom prst="rect">
            <a:avLst/>
          </a:prstGeom>
          <a:noFill/>
          <a:ln>
            <a:noFill/>
          </a:ln>
        </p:spPr>
      </p:pic>
      <p:sp>
        <p:nvSpPr>
          <p:cNvPr id="1215" name="Google Shape;1215;p23"/>
          <p:cNvSpPr txBox="1"/>
          <p:nvPr/>
        </p:nvSpPr>
        <p:spPr>
          <a:xfrm>
            <a:off x="7337800" y="4904600"/>
            <a:ext cx="312600" cy="407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a:t>C</a:t>
            </a:r>
            <a:endParaRPr/>
          </a:p>
        </p:txBody>
      </p:sp>
      <p:sp>
        <p:nvSpPr>
          <p:cNvPr id="1216" name="Google Shape;1216;p23"/>
          <p:cNvSpPr txBox="1"/>
          <p:nvPr/>
        </p:nvSpPr>
        <p:spPr>
          <a:xfrm>
            <a:off x="8922425" y="6733150"/>
            <a:ext cx="939900" cy="407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800"/>
              <a:t>AUPRC</a:t>
            </a:r>
            <a:endParaRPr sz="800"/>
          </a:p>
          <a:p>
            <a:pPr marL="0" lvl="0" indent="0" algn="l" rtl="0">
              <a:spcBef>
                <a:spcPts val="0"/>
              </a:spcBef>
              <a:spcAft>
                <a:spcPts val="0"/>
              </a:spcAft>
              <a:buNone/>
            </a:pPr>
            <a:r>
              <a:rPr lang="en-GB" sz="800"/>
              <a:t>MG-IAS - </a:t>
            </a:r>
            <a:r>
              <a:rPr lang="en-GB" sz="800" b="1"/>
              <a:t>0.62</a:t>
            </a:r>
            <a:endParaRPr sz="800" b="1"/>
          </a:p>
          <a:p>
            <a:pPr marL="0" lvl="0" indent="0" algn="l" rtl="0">
              <a:spcBef>
                <a:spcPts val="0"/>
              </a:spcBef>
              <a:spcAft>
                <a:spcPts val="0"/>
              </a:spcAft>
              <a:buNone/>
            </a:pPr>
            <a:endParaRPr sz="800" b="1"/>
          </a:p>
        </p:txBody>
      </p:sp>
      <p:pic>
        <p:nvPicPr>
          <p:cNvPr id="1217" name="Google Shape;1217;p23"/>
          <p:cNvPicPr preferRelativeResize="0"/>
          <p:nvPr/>
        </p:nvPicPr>
        <p:blipFill>
          <a:blip r:embed="rId6">
            <a:alphaModFix/>
          </a:blip>
          <a:stretch>
            <a:fillRect/>
          </a:stretch>
        </p:blipFill>
        <p:spPr>
          <a:xfrm>
            <a:off x="7371075" y="8089950"/>
            <a:ext cx="2050500" cy="2050500"/>
          </a:xfrm>
          <a:prstGeom prst="rect">
            <a:avLst/>
          </a:prstGeom>
          <a:noFill/>
          <a:ln>
            <a:noFill/>
          </a:ln>
        </p:spPr>
      </p:pic>
      <p:sp>
        <p:nvSpPr>
          <p:cNvPr id="1218" name="Google Shape;1218;p23"/>
          <p:cNvSpPr txBox="1"/>
          <p:nvPr/>
        </p:nvSpPr>
        <p:spPr>
          <a:xfrm>
            <a:off x="6853675" y="7652975"/>
            <a:ext cx="312600" cy="407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a:t>D</a:t>
            </a:r>
            <a:endParaRPr/>
          </a:p>
        </p:txBody>
      </p:sp>
      <p:sp>
        <p:nvSpPr>
          <p:cNvPr id="1219" name="Google Shape;1219;p23"/>
          <p:cNvSpPr/>
          <p:nvPr/>
        </p:nvSpPr>
        <p:spPr>
          <a:xfrm rot="5400000">
            <a:off x="6334025" y="1643802"/>
            <a:ext cx="147900" cy="138600"/>
          </a:xfrm>
          <a:prstGeom prst="ellipse">
            <a:avLst/>
          </a:prstGeom>
          <a:solidFill>
            <a:srgbClr val="0000FF"/>
          </a:solidFill>
          <a:ln w="19050" cap="flat" cmpd="sng">
            <a:solidFill>
              <a:srgbClr val="CCCC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20" name="Google Shape;1220;p23"/>
          <p:cNvCxnSpPr>
            <a:endCxn id="1219" idx="4"/>
          </p:cNvCxnSpPr>
          <p:nvPr/>
        </p:nvCxnSpPr>
        <p:spPr>
          <a:xfrm>
            <a:off x="6136175" y="1713102"/>
            <a:ext cx="202500" cy="0"/>
          </a:xfrm>
          <a:prstGeom prst="straightConnector1">
            <a:avLst/>
          </a:prstGeom>
          <a:noFill/>
          <a:ln w="9525" cap="flat" cmpd="sng">
            <a:solidFill>
              <a:srgbClr val="CCCCCC"/>
            </a:solidFill>
            <a:prstDash val="solid"/>
            <a:round/>
            <a:headEnd type="none" w="med" len="med"/>
            <a:tailEnd type="none" w="med" len="med"/>
          </a:ln>
        </p:spPr>
      </p:cxnSp>
      <p:sp>
        <p:nvSpPr>
          <p:cNvPr id="1221" name="Google Shape;1221;p23"/>
          <p:cNvSpPr txBox="1"/>
          <p:nvPr/>
        </p:nvSpPr>
        <p:spPr>
          <a:xfrm>
            <a:off x="3816025" y="423800"/>
            <a:ext cx="312600" cy="407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a:t>B</a:t>
            </a:r>
            <a:endParaRPr/>
          </a:p>
        </p:txBody>
      </p:sp>
      <p:sp>
        <p:nvSpPr>
          <p:cNvPr id="1222" name="Google Shape;1222;p23"/>
          <p:cNvSpPr txBox="1"/>
          <p:nvPr/>
        </p:nvSpPr>
        <p:spPr>
          <a:xfrm>
            <a:off x="8428325" y="9561150"/>
            <a:ext cx="939900" cy="407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800"/>
              <a:t>AUPRC</a:t>
            </a:r>
            <a:endParaRPr sz="800"/>
          </a:p>
          <a:p>
            <a:pPr marL="0" lvl="0" indent="0" algn="l" rtl="0">
              <a:spcBef>
                <a:spcPts val="0"/>
              </a:spcBef>
              <a:spcAft>
                <a:spcPts val="0"/>
              </a:spcAft>
              <a:buNone/>
            </a:pPr>
            <a:r>
              <a:rPr lang="en-GB" sz="800"/>
              <a:t>MG-IAS - </a:t>
            </a:r>
            <a:r>
              <a:rPr lang="en-GB" sz="800" b="1"/>
              <a:t>0.73</a:t>
            </a:r>
            <a:endParaRPr sz="800" b="1"/>
          </a:p>
          <a:p>
            <a:pPr marL="0" lvl="0" indent="0" algn="l" rtl="0">
              <a:spcBef>
                <a:spcPts val="0"/>
              </a:spcBef>
              <a:spcAft>
                <a:spcPts val="0"/>
              </a:spcAft>
              <a:buNone/>
            </a:pPr>
            <a:endParaRPr sz="800" b="1"/>
          </a:p>
        </p:txBody>
      </p:sp>
      <p:sp>
        <p:nvSpPr>
          <p:cNvPr id="1223" name="Google Shape;1223;p23"/>
          <p:cNvSpPr/>
          <p:nvPr/>
        </p:nvSpPr>
        <p:spPr>
          <a:xfrm rot="10800000">
            <a:off x="4294925" y="3905825"/>
            <a:ext cx="180900" cy="1284900"/>
          </a:xfrm>
          <a:prstGeom prst="rightBracket">
            <a:avLst>
              <a:gd name="adj" fmla="val 8333"/>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23"/>
          <p:cNvSpPr txBox="1"/>
          <p:nvPr/>
        </p:nvSpPr>
        <p:spPr>
          <a:xfrm rot="-5400000">
            <a:off x="3463983" y="4378150"/>
            <a:ext cx="1241700" cy="323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900">
                <a:solidFill>
                  <a:schemeClr val="dk1"/>
                </a:solidFill>
              </a:rPr>
              <a:t>Top 100 Gene neighbourhoods by Expression</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28"/>
        <p:cNvGrpSpPr/>
        <p:nvPr/>
      </p:nvGrpSpPr>
      <p:grpSpPr>
        <a:xfrm>
          <a:off x="0" y="0"/>
          <a:ext cx="0" cy="0"/>
          <a:chOff x="0" y="0"/>
          <a:chExt cx="0" cy="0"/>
        </a:xfrm>
      </p:grpSpPr>
      <p:sp>
        <p:nvSpPr>
          <p:cNvPr id="1229" name="Google Shape;1229;p24"/>
          <p:cNvSpPr txBox="1">
            <a:spLocks noGrp="1"/>
          </p:cNvSpPr>
          <p:nvPr>
            <p:ph type="title"/>
          </p:nvPr>
        </p:nvSpPr>
        <p:spPr>
          <a:xfrm>
            <a:off x="233775" y="857189"/>
            <a:ext cx="6390300" cy="1103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Supplementary material</a:t>
            </a:r>
            <a:endParaRPr/>
          </a:p>
        </p:txBody>
      </p:sp>
      <p:sp>
        <p:nvSpPr>
          <p:cNvPr id="1230" name="Google Shape;1230;p24"/>
          <p:cNvSpPr txBox="1">
            <a:spLocks noGrp="1"/>
          </p:cNvSpPr>
          <p:nvPr>
            <p:ph type="body" idx="1"/>
          </p:nvPr>
        </p:nvSpPr>
        <p:spPr>
          <a:xfrm>
            <a:off x="233775" y="2219850"/>
            <a:ext cx="6390300" cy="6580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34"/>
        <p:cNvGrpSpPr/>
        <p:nvPr/>
      </p:nvGrpSpPr>
      <p:grpSpPr>
        <a:xfrm>
          <a:off x="0" y="0"/>
          <a:ext cx="0" cy="0"/>
          <a:chOff x="0" y="0"/>
          <a:chExt cx="0" cy="0"/>
        </a:xfrm>
      </p:grpSpPr>
      <p:sp>
        <p:nvSpPr>
          <p:cNvPr id="1235" name="Google Shape;1235;p25"/>
          <p:cNvSpPr txBox="1"/>
          <p:nvPr/>
        </p:nvSpPr>
        <p:spPr>
          <a:xfrm>
            <a:off x="1948249" y="5678164"/>
            <a:ext cx="646500" cy="247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600"/>
              <a:t>P300</a:t>
            </a:r>
            <a:endParaRPr sz="600"/>
          </a:p>
        </p:txBody>
      </p:sp>
      <p:sp>
        <p:nvSpPr>
          <p:cNvPr id="1236" name="Google Shape;1236;p25"/>
          <p:cNvSpPr/>
          <p:nvPr/>
        </p:nvSpPr>
        <p:spPr>
          <a:xfrm>
            <a:off x="3758792" y="3412974"/>
            <a:ext cx="159600" cy="164100"/>
          </a:xfrm>
          <a:prstGeom prst="ellipse">
            <a:avLst/>
          </a:prstGeom>
          <a:solidFill>
            <a:srgbClr val="6AA84F"/>
          </a:solidFill>
          <a:ln w="9525" cap="flat" cmpd="sng">
            <a:solidFill>
              <a:srgbClr val="274E1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37" name="Google Shape;1237;p25"/>
          <p:cNvCxnSpPr>
            <a:stCxn id="1236" idx="5"/>
            <a:endCxn id="1238" idx="1"/>
          </p:cNvCxnSpPr>
          <p:nvPr/>
        </p:nvCxnSpPr>
        <p:spPr>
          <a:xfrm>
            <a:off x="3895019" y="3553042"/>
            <a:ext cx="44100" cy="33000"/>
          </a:xfrm>
          <a:prstGeom prst="straightConnector1">
            <a:avLst/>
          </a:prstGeom>
          <a:noFill/>
          <a:ln w="9525" cap="flat" cmpd="sng">
            <a:solidFill>
              <a:schemeClr val="dk2"/>
            </a:solidFill>
            <a:prstDash val="solid"/>
            <a:round/>
            <a:headEnd type="none" w="med" len="med"/>
            <a:tailEnd type="none" w="med" len="med"/>
          </a:ln>
        </p:spPr>
      </p:cxnSp>
      <p:sp>
        <p:nvSpPr>
          <p:cNvPr id="1239" name="Google Shape;1239;p25"/>
          <p:cNvSpPr/>
          <p:nvPr/>
        </p:nvSpPr>
        <p:spPr>
          <a:xfrm>
            <a:off x="4218709" y="3412974"/>
            <a:ext cx="159600" cy="164100"/>
          </a:xfrm>
          <a:prstGeom prst="ellipse">
            <a:avLst/>
          </a:prstGeom>
          <a:solidFill>
            <a:srgbClr val="CC0000"/>
          </a:solidFill>
          <a:ln w="9525" cap="flat" cmpd="sng">
            <a:solidFill>
              <a:srgbClr val="99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40" name="Google Shape;1240;p25"/>
          <p:cNvCxnSpPr>
            <a:stCxn id="1239" idx="5"/>
            <a:endCxn id="1241" idx="1"/>
          </p:cNvCxnSpPr>
          <p:nvPr/>
        </p:nvCxnSpPr>
        <p:spPr>
          <a:xfrm>
            <a:off x="4354936" y="3553042"/>
            <a:ext cx="44100" cy="33000"/>
          </a:xfrm>
          <a:prstGeom prst="straightConnector1">
            <a:avLst/>
          </a:prstGeom>
          <a:noFill/>
          <a:ln w="9525" cap="flat" cmpd="sng">
            <a:solidFill>
              <a:schemeClr val="dk2"/>
            </a:solidFill>
            <a:prstDash val="solid"/>
            <a:round/>
            <a:headEnd type="none" w="med" len="med"/>
            <a:tailEnd type="none" w="med" len="med"/>
          </a:ln>
        </p:spPr>
      </p:cxnSp>
      <p:sp>
        <p:nvSpPr>
          <p:cNvPr id="1242" name="Google Shape;1242;p25"/>
          <p:cNvSpPr/>
          <p:nvPr/>
        </p:nvSpPr>
        <p:spPr>
          <a:xfrm>
            <a:off x="4672520" y="3412974"/>
            <a:ext cx="159600" cy="164100"/>
          </a:xfrm>
          <a:prstGeom prst="ellipse">
            <a:avLst/>
          </a:prstGeom>
          <a:solidFill>
            <a:srgbClr val="CC0000"/>
          </a:solidFill>
          <a:ln w="9525" cap="flat" cmpd="sng">
            <a:solidFill>
              <a:srgbClr val="99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43" name="Google Shape;1243;p25"/>
          <p:cNvCxnSpPr>
            <a:stCxn id="1242" idx="5"/>
            <a:endCxn id="1244" idx="1"/>
          </p:cNvCxnSpPr>
          <p:nvPr/>
        </p:nvCxnSpPr>
        <p:spPr>
          <a:xfrm>
            <a:off x="4808747" y="3553042"/>
            <a:ext cx="44100" cy="33000"/>
          </a:xfrm>
          <a:prstGeom prst="straightConnector1">
            <a:avLst/>
          </a:prstGeom>
          <a:noFill/>
          <a:ln w="9525" cap="flat" cmpd="sng">
            <a:solidFill>
              <a:schemeClr val="dk2"/>
            </a:solidFill>
            <a:prstDash val="solid"/>
            <a:round/>
            <a:headEnd type="none" w="med" len="med"/>
            <a:tailEnd type="none" w="med" len="med"/>
          </a:ln>
        </p:spPr>
      </p:cxnSp>
      <p:sp>
        <p:nvSpPr>
          <p:cNvPr id="1245" name="Google Shape;1245;p25"/>
          <p:cNvSpPr/>
          <p:nvPr/>
        </p:nvSpPr>
        <p:spPr>
          <a:xfrm>
            <a:off x="5126941" y="3412974"/>
            <a:ext cx="159600" cy="164100"/>
          </a:xfrm>
          <a:prstGeom prst="ellipse">
            <a:avLst/>
          </a:prstGeom>
          <a:solidFill>
            <a:srgbClr val="CC0000"/>
          </a:solidFill>
          <a:ln w="9525" cap="flat" cmpd="sng">
            <a:solidFill>
              <a:srgbClr val="99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46" name="Google Shape;1246;p25"/>
          <p:cNvCxnSpPr>
            <a:stCxn id="1245" idx="5"/>
            <a:endCxn id="1247" idx="1"/>
          </p:cNvCxnSpPr>
          <p:nvPr/>
        </p:nvCxnSpPr>
        <p:spPr>
          <a:xfrm>
            <a:off x="5263168" y="3553042"/>
            <a:ext cx="44100" cy="33000"/>
          </a:xfrm>
          <a:prstGeom prst="straightConnector1">
            <a:avLst/>
          </a:prstGeom>
          <a:noFill/>
          <a:ln w="9525" cap="flat" cmpd="sng">
            <a:solidFill>
              <a:schemeClr val="dk2"/>
            </a:solidFill>
            <a:prstDash val="solid"/>
            <a:round/>
            <a:headEnd type="none" w="med" len="med"/>
            <a:tailEnd type="none" w="med" len="med"/>
          </a:ln>
        </p:spPr>
      </p:cxnSp>
      <p:sp>
        <p:nvSpPr>
          <p:cNvPr id="1248" name="Google Shape;1248;p25"/>
          <p:cNvSpPr/>
          <p:nvPr/>
        </p:nvSpPr>
        <p:spPr>
          <a:xfrm>
            <a:off x="3834008" y="1121114"/>
            <a:ext cx="159600" cy="164100"/>
          </a:xfrm>
          <a:prstGeom prst="ellipse">
            <a:avLst/>
          </a:prstGeom>
          <a:solidFill>
            <a:srgbClr val="6AA84F"/>
          </a:solidFill>
          <a:ln w="9525" cap="flat" cmpd="sng">
            <a:solidFill>
              <a:srgbClr val="274E1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49" name="Google Shape;1249;p25"/>
          <p:cNvCxnSpPr>
            <a:stCxn id="1248" idx="5"/>
            <a:endCxn id="1250" idx="1"/>
          </p:cNvCxnSpPr>
          <p:nvPr/>
        </p:nvCxnSpPr>
        <p:spPr>
          <a:xfrm>
            <a:off x="3970235" y="1261182"/>
            <a:ext cx="44100" cy="33000"/>
          </a:xfrm>
          <a:prstGeom prst="straightConnector1">
            <a:avLst/>
          </a:prstGeom>
          <a:noFill/>
          <a:ln w="9525" cap="flat" cmpd="sng">
            <a:solidFill>
              <a:schemeClr val="dk2"/>
            </a:solidFill>
            <a:prstDash val="solid"/>
            <a:round/>
            <a:headEnd type="none" w="med" len="med"/>
            <a:tailEnd type="none" w="med" len="med"/>
          </a:ln>
        </p:spPr>
      </p:cxnSp>
      <p:sp>
        <p:nvSpPr>
          <p:cNvPr id="1251" name="Google Shape;1251;p25"/>
          <p:cNvSpPr/>
          <p:nvPr/>
        </p:nvSpPr>
        <p:spPr>
          <a:xfrm>
            <a:off x="4293925" y="1121114"/>
            <a:ext cx="159600" cy="164100"/>
          </a:xfrm>
          <a:prstGeom prst="ellipse">
            <a:avLst/>
          </a:prstGeom>
          <a:solidFill>
            <a:srgbClr val="CC0000"/>
          </a:solidFill>
          <a:ln w="9525" cap="flat" cmpd="sng">
            <a:solidFill>
              <a:srgbClr val="99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52" name="Google Shape;1252;p25"/>
          <p:cNvCxnSpPr>
            <a:stCxn id="1251" idx="5"/>
            <a:endCxn id="1253" idx="1"/>
          </p:cNvCxnSpPr>
          <p:nvPr/>
        </p:nvCxnSpPr>
        <p:spPr>
          <a:xfrm>
            <a:off x="4430152" y="1261182"/>
            <a:ext cx="44100" cy="33000"/>
          </a:xfrm>
          <a:prstGeom prst="straightConnector1">
            <a:avLst/>
          </a:prstGeom>
          <a:noFill/>
          <a:ln w="9525" cap="flat" cmpd="sng">
            <a:solidFill>
              <a:schemeClr val="dk2"/>
            </a:solidFill>
            <a:prstDash val="solid"/>
            <a:round/>
            <a:headEnd type="none" w="med" len="med"/>
            <a:tailEnd type="none" w="med" len="med"/>
          </a:ln>
        </p:spPr>
      </p:cxnSp>
      <p:sp>
        <p:nvSpPr>
          <p:cNvPr id="1254" name="Google Shape;1254;p25"/>
          <p:cNvSpPr/>
          <p:nvPr/>
        </p:nvSpPr>
        <p:spPr>
          <a:xfrm>
            <a:off x="4747736" y="1121114"/>
            <a:ext cx="159600" cy="164100"/>
          </a:xfrm>
          <a:prstGeom prst="ellipse">
            <a:avLst/>
          </a:prstGeom>
          <a:solidFill>
            <a:srgbClr val="CC0000"/>
          </a:solidFill>
          <a:ln w="9525" cap="flat" cmpd="sng">
            <a:solidFill>
              <a:srgbClr val="99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55" name="Google Shape;1255;p25"/>
          <p:cNvCxnSpPr>
            <a:stCxn id="1254" idx="5"/>
            <a:endCxn id="1256" idx="1"/>
          </p:cNvCxnSpPr>
          <p:nvPr/>
        </p:nvCxnSpPr>
        <p:spPr>
          <a:xfrm>
            <a:off x="4883963" y="1261182"/>
            <a:ext cx="44100" cy="33000"/>
          </a:xfrm>
          <a:prstGeom prst="straightConnector1">
            <a:avLst/>
          </a:prstGeom>
          <a:noFill/>
          <a:ln w="9525" cap="flat" cmpd="sng">
            <a:solidFill>
              <a:schemeClr val="dk2"/>
            </a:solidFill>
            <a:prstDash val="solid"/>
            <a:round/>
            <a:headEnd type="none" w="med" len="med"/>
            <a:tailEnd type="none" w="med" len="med"/>
          </a:ln>
        </p:spPr>
      </p:cxnSp>
      <p:sp>
        <p:nvSpPr>
          <p:cNvPr id="1257" name="Google Shape;1257;p25"/>
          <p:cNvSpPr/>
          <p:nvPr/>
        </p:nvSpPr>
        <p:spPr>
          <a:xfrm>
            <a:off x="5202157" y="1121114"/>
            <a:ext cx="159600" cy="164100"/>
          </a:xfrm>
          <a:prstGeom prst="ellipse">
            <a:avLst/>
          </a:prstGeom>
          <a:solidFill>
            <a:srgbClr val="CC0000"/>
          </a:solidFill>
          <a:ln w="9525" cap="flat" cmpd="sng">
            <a:solidFill>
              <a:srgbClr val="99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58" name="Google Shape;1258;p25"/>
          <p:cNvCxnSpPr>
            <a:stCxn id="1257" idx="5"/>
            <a:endCxn id="1259" idx="1"/>
          </p:cNvCxnSpPr>
          <p:nvPr/>
        </p:nvCxnSpPr>
        <p:spPr>
          <a:xfrm>
            <a:off x="5338384" y="1261182"/>
            <a:ext cx="44100" cy="33000"/>
          </a:xfrm>
          <a:prstGeom prst="straightConnector1">
            <a:avLst/>
          </a:prstGeom>
          <a:noFill/>
          <a:ln w="9525" cap="flat" cmpd="sng">
            <a:solidFill>
              <a:schemeClr val="dk2"/>
            </a:solidFill>
            <a:prstDash val="solid"/>
            <a:round/>
            <a:headEnd type="none" w="med" len="med"/>
            <a:tailEnd type="none" w="med" len="med"/>
          </a:ln>
        </p:spPr>
      </p:cxnSp>
      <p:sp>
        <p:nvSpPr>
          <p:cNvPr id="1260" name="Google Shape;1260;p25"/>
          <p:cNvSpPr txBox="1">
            <a:spLocks noGrp="1"/>
          </p:cNvSpPr>
          <p:nvPr>
            <p:ph type="body" idx="1"/>
          </p:nvPr>
        </p:nvSpPr>
        <p:spPr>
          <a:xfrm>
            <a:off x="539425" y="8239350"/>
            <a:ext cx="5877900" cy="1523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sz="900" b="1"/>
              <a:t>Figure X. A) </a:t>
            </a:r>
            <a:r>
              <a:rPr lang="en-GB" sz="900"/>
              <a:t>Schematic diagram of gene regulation by enhancer elements mediated by chromatin dynamics. </a:t>
            </a:r>
            <a:r>
              <a:rPr lang="en-GB" sz="900" b="1"/>
              <a:t>i) </a:t>
            </a:r>
            <a:r>
              <a:rPr lang="en-GB" sz="900"/>
              <a:t>The recruitment of transcriptional machinery such as RNA polymerase II by enhancers facilitate transcriptional upregulation by direct physical localisation to their target genes. </a:t>
            </a:r>
            <a:r>
              <a:rPr lang="en-GB" sz="900" b="1"/>
              <a:t>ii)</a:t>
            </a:r>
            <a:r>
              <a:rPr lang="en-GB" sz="900"/>
              <a:t> Relaxing chromatin structure by recruitment of P300 which has histone acetyltransferase (HAT) activity. </a:t>
            </a:r>
            <a:r>
              <a:rPr lang="en-GB" sz="900" b="1"/>
              <a:t>iii) </a:t>
            </a:r>
            <a:r>
              <a:rPr lang="en-GB" sz="900"/>
              <a:t>Formation of eRNA by transcription of the enhancer sequence for cis and trans effects on gene regulation. </a:t>
            </a:r>
            <a:r>
              <a:rPr lang="en-GB" sz="900" b="1"/>
              <a:t>B) </a:t>
            </a:r>
            <a:r>
              <a:rPr lang="en-GB" sz="900"/>
              <a:t>Schematic of converting chromatin dynamics into networks. </a:t>
            </a:r>
            <a:r>
              <a:rPr lang="en-GB" sz="900" b="1"/>
              <a:t>i) </a:t>
            </a:r>
            <a:r>
              <a:rPr lang="en-GB" sz="900"/>
              <a:t>Enhancers are localised and can influence the regulation of promoters directly and indirectly. </a:t>
            </a:r>
            <a:r>
              <a:rPr lang="en-GB" sz="900" b="1"/>
              <a:t>ii)</a:t>
            </a:r>
            <a:r>
              <a:rPr lang="en-GB" sz="900"/>
              <a:t> 3C can capture chromatin interactions but only in a pairwise manner. </a:t>
            </a:r>
            <a:r>
              <a:rPr lang="en-GB" sz="900" b="1"/>
              <a:t>iii)</a:t>
            </a:r>
            <a:r>
              <a:rPr lang="en-GB" sz="900"/>
              <a:t> Representation of chromatin fragments as nodes in a network and their interactions as edges preserves indirect associations between interacting chromatin </a:t>
            </a:r>
            <a:endParaRPr sz="900"/>
          </a:p>
        </p:txBody>
      </p:sp>
      <p:grpSp>
        <p:nvGrpSpPr>
          <p:cNvPr id="1261" name="Google Shape;1261;p25"/>
          <p:cNvGrpSpPr/>
          <p:nvPr/>
        </p:nvGrpSpPr>
        <p:grpSpPr>
          <a:xfrm>
            <a:off x="3822241" y="1218564"/>
            <a:ext cx="436176" cy="638372"/>
            <a:chOff x="1946425" y="1482779"/>
            <a:chExt cx="945742" cy="1037835"/>
          </a:xfrm>
        </p:grpSpPr>
        <p:sp>
          <p:nvSpPr>
            <p:cNvPr id="1262" name="Google Shape;1262;p25"/>
            <p:cNvSpPr/>
            <p:nvPr/>
          </p:nvSpPr>
          <p:spPr>
            <a:xfrm rot="1918334">
              <a:off x="2410225" y="1652042"/>
              <a:ext cx="274783" cy="861142"/>
            </a:xfrm>
            <a:prstGeom prst="ellipse">
              <a:avLst/>
            </a:pr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25"/>
            <p:cNvSpPr/>
            <p:nvPr/>
          </p:nvSpPr>
          <p:spPr>
            <a:xfrm rot="-3481581">
              <a:off x="1976141" y="1815199"/>
              <a:ext cx="861142" cy="359276"/>
            </a:xfrm>
            <a:prstGeom prst="rect">
              <a:avLst/>
            </a:pr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25"/>
            <p:cNvSpPr/>
            <p:nvPr/>
          </p:nvSpPr>
          <p:spPr>
            <a:xfrm rot="1916423">
              <a:off x="2161372" y="1468837"/>
              <a:ext cx="196206" cy="867884"/>
            </a:xfrm>
            <a:prstGeom prst="ellipse">
              <a:avLst/>
            </a:pr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64" name="Google Shape;1264;p25"/>
          <p:cNvSpPr/>
          <p:nvPr/>
        </p:nvSpPr>
        <p:spPr>
          <a:xfrm>
            <a:off x="3603585" y="1304832"/>
            <a:ext cx="531270" cy="467034"/>
          </a:xfrm>
          <a:custGeom>
            <a:avLst/>
            <a:gdLst/>
            <a:ahLst/>
            <a:cxnLst/>
            <a:rect l="l" t="t" r="r" b="b"/>
            <a:pathLst>
              <a:path w="44814" h="30863" extrusionOk="0">
                <a:moveTo>
                  <a:pt x="0" y="30440"/>
                </a:moveTo>
                <a:cubicBezTo>
                  <a:pt x="3288" y="30487"/>
                  <a:pt x="15407" y="31004"/>
                  <a:pt x="19729" y="30722"/>
                </a:cubicBezTo>
                <a:cubicBezTo>
                  <a:pt x="24051" y="30440"/>
                  <a:pt x="23299" y="30581"/>
                  <a:pt x="25930" y="28749"/>
                </a:cubicBezTo>
                <a:cubicBezTo>
                  <a:pt x="28561" y="26917"/>
                  <a:pt x="32929" y="22689"/>
                  <a:pt x="35513" y="19729"/>
                </a:cubicBezTo>
                <a:cubicBezTo>
                  <a:pt x="38097" y="16770"/>
                  <a:pt x="39882" y="14280"/>
                  <a:pt x="41432" y="10992"/>
                </a:cubicBezTo>
                <a:cubicBezTo>
                  <a:pt x="42982" y="7704"/>
                  <a:pt x="44250" y="1832"/>
                  <a:pt x="44814" y="0"/>
                </a:cubicBezTo>
              </a:path>
            </a:pathLst>
          </a:custGeom>
          <a:noFill/>
          <a:ln w="9525" cap="flat" cmpd="sng">
            <a:solidFill>
              <a:schemeClr val="dk2"/>
            </a:solidFill>
            <a:prstDash val="solid"/>
            <a:round/>
            <a:headEnd type="none" w="med" len="med"/>
            <a:tailEnd type="none" w="med" len="med"/>
          </a:ln>
        </p:spPr>
      </p:sp>
      <p:sp>
        <p:nvSpPr>
          <p:cNvPr id="1265" name="Google Shape;1265;p25"/>
          <p:cNvSpPr/>
          <p:nvPr/>
        </p:nvSpPr>
        <p:spPr>
          <a:xfrm>
            <a:off x="3974357" y="1346544"/>
            <a:ext cx="211230" cy="446424"/>
          </a:xfrm>
          <a:custGeom>
            <a:avLst/>
            <a:gdLst/>
            <a:ahLst/>
            <a:cxnLst/>
            <a:rect l="l" t="t" r="r" b="b"/>
            <a:pathLst>
              <a:path w="18320" h="29031" extrusionOk="0">
                <a:moveTo>
                  <a:pt x="0" y="29031"/>
                </a:moveTo>
                <a:cubicBezTo>
                  <a:pt x="1339" y="27833"/>
                  <a:pt x="5708" y="24428"/>
                  <a:pt x="8033" y="21844"/>
                </a:cubicBezTo>
                <a:cubicBezTo>
                  <a:pt x="10358" y="19260"/>
                  <a:pt x="12237" y="17170"/>
                  <a:pt x="13951" y="13529"/>
                </a:cubicBezTo>
                <a:cubicBezTo>
                  <a:pt x="15666" y="9888"/>
                  <a:pt x="17592" y="2255"/>
                  <a:pt x="18320" y="0"/>
                </a:cubicBezTo>
              </a:path>
            </a:pathLst>
          </a:custGeom>
          <a:noFill/>
          <a:ln w="9525" cap="flat" cmpd="sng">
            <a:solidFill>
              <a:schemeClr val="dk2"/>
            </a:solidFill>
            <a:prstDash val="solid"/>
            <a:round/>
            <a:headEnd type="none" w="med" len="med"/>
            <a:tailEnd type="none" w="med" len="med"/>
          </a:ln>
        </p:spPr>
      </p:sp>
      <p:sp>
        <p:nvSpPr>
          <p:cNvPr id="1266" name="Google Shape;1266;p25"/>
          <p:cNvSpPr/>
          <p:nvPr/>
        </p:nvSpPr>
        <p:spPr>
          <a:xfrm>
            <a:off x="1390226" y="1231597"/>
            <a:ext cx="2213390" cy="2842951"/>
          </a:xfrm>
          <a:custGeom>
            <a:avLst/>
            <a:gdLst/>
            <a:ahLst/>
            <a:cxnLst/>
            <a:rect l="l" t="t" r="r" b="b"/>
            <a:pathLst>
              <a:path w="30810" h="39572" extrusionOk="0">
                <a:moveTo>
                  <a:pt x="29857" y="39316"/>
                </a:moveTo>
                <a:cubicBezTo>
                  <a:pt x="26930" y="39316"/>
                  <a:pt x="22396" y="38574"/>
                  <a:pt x="21856" y="35697"/>
                </a:cubicBezTo>
                <a:cubicBezTo>
                  <a:pt x="20952" y="30882"/>
                  <a:pt x="27431" y="27401"/>
                  <a:pt x="28619" y="22648"/>
                </a:cubicBezTo>
                <a:cubicBezTo>
                  <a:pt x="29449" y="19330"/>
                  <a:pt x="25271" y="15123"/>
                  <a:pt x="21856" y="14932"/>
                </a:cubicBezTo>
                <a:cubicBezTo>
                  <a:pt x="18222" y="14728"/>
                  <a:pt x="14876" y="20201"/>
                  <a:pt x="15475" y="23791"/>
                </a:cubicBezTo>
                <a:cubicBezTo>
                  <a:pt x="16177" y="28000"/>
                  <a:pt x="21976" y="32299"/>
                  <a:pt x="19666" y="35887"/>
                </a:cubicBezTo>
                <a:cubicBezTo>
                  <a:pt x="16169" y="41320"/>
                  <a:pt x="2731" y="40552"/>
                  <a:pt x="330" y="34554"/>
                </a:cubicBezTo>
                <a:cubicBezTo>
                  <a:pt x="-2698" y="26990"/>
                  <a:pt x="17263" y="23606"/>
                  <a:pt x="15760" y="15599"/>
                </a:cubicBezTo>
                <a:cubicBezTo>
                  <a:pt x="15066" y="11901"/>
                  <a:pt x="9012" y="12125"/>
                  <a:pt x="6140" y="9694"/>
                </a:cubicBezTo>
                <a:cubicBezTo>
                  <a:pt x="3980" y="7865"/>
                  <a:pt x="4615" y="3217"/>
                  <a:pt x="6616" y="1216"/>
                </a:cubicBezTo>
                <a:cubicBezTo>
                  <a:pt x="8753" y="-921"/>
                  <a:pt x="14283" y="-90"/>
                  <a:pt x="15570" y="2645"/>
                </a:cubicBezTo>
                <a:cubicBezTo>
                  <a:pt x="17270" y="6258"/>
                  <a:pt x="14047" y="12577"/>
                  <a:pt x="17570" y="14456"/>
                </a:cubicBezTo>
                <a:cubicBezTo>
                  <a:pt x="21969" y="16802"/>
                  <a:pt x="25825" y="7503"/>
                  <a:pt x="30810" y="7503"/>
                </a:cubicBezTo>
              </a:path>
            </a:pathLst>
          </a:custGeom>
          <a:noFill/>
          <a:ln w="9525" cap="flat" cmpd="sng">
            <a:solidFill>
              <a:schemeClr val="dk2"/>
            </a:solidFill>
            <a:prstDash val="solid"/>
            <a:round/>
            <a:headEnd type="none" w="med" len="med"/>
            <a:tailEnd type="none" w="med" len="med"/>
          </a:ln>
        </p:spPr>
      </p:sp>
      <p:sp>
        <p:nvSpPr>
          <p:cNvPr id="1267" name="Google Shape;1267;p25"/>
          <p:cNvSpPr/>
          <p:nvPr/>
        </p:nvSpPr>
        <p:spPr>
          <a:xfrm>
            <a:off x="2766040" y="3624693"/>
            <a:ext cx="149100" cy="168000"/>
          </a:xfrm>
          <a:prstGeom prst="ellipse">
            <a:avLst/>
          </a:prstGeom>
          <a:solidFill>
            <a:srgbClr val="E6913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25"/>
          <p:cNvSpPr/>
          <p:nvPr/>
        </p:nvSpPr>
        <p:spPr>
          <a:xfrm>
            <a:off x="2886048" y="3624693"/>
            <a:ext cx="149100" cy="168000"/>
          </a:xfrm>
          <a:prstGeom prst="ellipse">
            <a:avLst/>
          </a:prstGeom>
          <a:solidFill>
            <a:srgbClr val="E6913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25"/>
          <p:cNvSpPr/>
          <p:nvPr/>
        </p:nvSpPr>
        <p:spPr>
          <a:xfrm>
            <a:off x="2400806" y="2481996"/>
            <a:ext cx="149100" cy="168000"/>
          </a:xfrm>
          <a:prstGeom prst="ellipse">
            <a:avLst/>
          </a:prstGeom>
          <a:solidFill>
            <a:srgbClr val="E6913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25"/>
          <p:cNvSpPr/>
          <p:nvPr/>
        </p:nvSpPr>
        <p:spPr>
          <a:xfrm>
            <a:off x="2478680" y="2523376"/>
            <a:ext cx="149100" cy="168000"/>
          </a:xfrm>
          <a:prstGeom prst="ellipse">
            <a:avLst/>
          </a:prstGeom>
          <a:solidFill>
            <a:srgbClr val="E6913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25"/>
          <p:cNvSpPr/>
          <p:nvPr/>
        </p:nvSpPr>
        <p:spPr>
          <a:xfrm>
            <a:off x="2400806" y="2167190"/>
            <a:ext cx="149100" cy="168000"/>
          </a:xfrm>
          <a:prstGeom prst="ellipse">
            <a:avLst/>
          </a:prstGeom>
          <a:solidFill>
            <a:srgbClr val="E6913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25"/>
          <p:cNvSpPr/>
          <p:nvPr/>
        </p:nvSpPr>
        <p:spPr>
          <a:xfrm>
            <a:off x="2478680" y="2076455"/>
            <a:ext cx="149100" cy="168000"/>
          </a:xfrm>
          <a:prstGeom prst="ellipse">
            <a:avLst/>
          </a:prstGeom>
          <a:solidFill>
            <a:srgbClr val="E6913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25"/>
          <p:cNvSpPr/>
          <p:nvPr/>
        </p:nvSpPr>
        <p:spPr>
          <a:xfrm>
            <a:off x="2797649" y="2167190"/>
            <a:ext cx="149100" cy="168000"/>
          </a:xfrm>
          <a:prstGeom prst="ellipse">
            <a:avLst/>
          </a:prstGeom>
          <a:solidFill>
            <a:srgbClr val="E6913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25"/>
          <p:cNvSpPr/>
          <p:nvPr/>
        </p:nvSpPr>
        <p:spPr>
          <a:xfrm>
            <a:off x="2797649" y="2244562"/>
            <a:ext cx="149100" cy="168000"/>
          </a:xfrm>
          <a:prstGeom prst="ellipse">
            <a:avLst/>
          </a:prstGeom>
          <a:solidFill>
            <a:srgbClr val="E6913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25"/>
          <p:cNvSpPr/>
          <p:nvPr/>
        </p:nvSpPr>
        <p:spPr>
          <a:xfrm rot="2496156">
            <a:off x="2201068" y="1217697"/>
            <a:ext cx="415236" cy="261420"/>
          </a:xfrm>
          <a:prstGeom prst="rightArrow">
            <a:avLst>
              <a:gd name="adj1" fmla="val 50000"/>
              <a:gd name="adj2" fmla="val 50000"/>
            </a:avLst>
          </a:prstGeom>
          <a:gradFill>
            <a:gsLst>
              <a:gs pos="0">
                <a:srgbClr val="FFF6DB"/>
              </a:gs>
              <a:gs pos="100000">
                <a:srgbClr val="FAD25C"/>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76" name="Google Shape;1276;p25"/>
          <p:cNvGrpSpPr/>
          <p:nvPr/>
        </p:nvGrpSpPr>
        <p:grpSpPr>
          <a:xfrm>
            <a:off x="2550239" y="3862568"/>
            <a:ext cx="149333" cy="204038"/>
            <a:chOff x="1946425" y="1482779"/>
            <a:chExt cx="945742" cy="1037835"/>
          </a:xfrm>
        </p:grpSpPr>
        <p:sp>
          <p:nvSpPr>
            <p:cNvPr id="1277" name="Google Shape;1277;p25"/>
            <p:cNvSpPr/>
            <p:nvPr/>
          </p:nvSpPr>
          <p:spPr>
            <a:xfrm rot="1918334">
              <a:off x="2410225" y="1652042"/>
              <a:ext cx="274783" cy="861142"/>
            </a:xfrm>
            <a:prstGeom prst="ellipse">
              <a:avLst/>
            </a:pr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25"/>
            <p:cNvSpPr/>
            <p:nvPr/>
          </p:nvSpPr>
          <p:spPr>
            <a:xfrm rot="-3481581">
              <a:off x="1976141" y="1815199"/>
              <a:ext cx="861142" cy="359276"/>
            </a:xfrm>
            <a:prstGeom prst="rect">
              <a:avLst/>
            </a:pr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25"/>
            <p:cNvSpPr/>
            <p:nvPr/>
          </p:nvSpPr>
          <p:spPr>
            <a:xfrm rot="1916423">
              <a:off x="2161372" y="1468837"/>
              <a:ext cx="196206" cy="867884"/>
            </a:xfrm>
            <a:prstGeom prst="ellipse">
              <a:avLst/>
            </a:pr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0" name="Google Shape;1280;p25"/>
          <p:cNvGrpSpPr/>
          <p:nvPr/>
        </p:nvGrpSpPr>
        <p:grpSpPr>
          <a:xfrm>
            <a:off x="3348991" y="3944502"/>
            <a:ext cx="149333" cy="204038"/>
            <a:chOff x="1946425" y="1482779"/>
            <a:chExt cx="945742" cy="1037835"/>
          </a:xfrm>
        </p:grpSpPr>
        <p:sp>
          <p:nvSpPr>
            <p:cNvPr id="1281" name="Google Shape;1281;p25"/>
            <p:cNvSpPr/>
            <p:nvPr/>
          </p:nvSpPr>
          <p:spPr>
            <a:xfrm rot="1918334">
              <a:off x="2410225" y="1652042"/>
              <a:ext cx="274783" cy="861142"/>
            </a:xfrm>
            <a:prstGeom prst="ellipse">
              <a:avLst/>
            </a:pr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25"/>
            <p:cNvSpPr/>
            <p:nvPr/>
          </p:nvSpPr>
          <p:spPr>
            <a:xfrm rot="-3481581">
              <a:off x="1976141" y="1815199"/>
              <a:ext cx="861142" cy="359276"/>
            </a:xfrm>
            <a:prstGeom prst="rect">
              <a:avLst/>
            </a:pr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25"/>
            <p:cNvSpPr/>
            <p:nvPr/>
          </p:nvSpPr>
          <p:spPr>
            <a:xfrm rot="1916423">
              <a:off x="2161372" y="1468837"/>
              <a:ext cx="196206" cy="867884"/>
            </a:xfrm>
            <a:prstGeom prst="ellipse">
              <a:avLst/>
            </a:pr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4" name="Google Shape;1284;p25"/>
          <p:cNvGrpSpPr/>
          <p:nvPr/>
        </p:nvGrpSpPr>
        <p:grpSpPr>
          <a:xfrm>
            <a:off x="3002543" y="3828372"/>
            <a:ext cx="149333" cy="204038"/>
            <a:chOff x="1946425" y="1482779"/>
            <a:chExt cx="945742" cy="1037835"/>
          </a:xfrm>
        </p:grpSpPr>
        <p:sp>
          <p:nvSpPr>
            <p:cNvPr id="1285" name="Google Shape;1285;p25"/>
            <p:cNvSpPr/>
            <p:nvPr/>
          </p:nvSpPr>
          <p:spPr>
            <a:xfrm rot="1918334">
              <a:off x="2410225" y="1652042"/>
              <a:ext cx="274783" cy="861142"/>
            </a:xfrm>
            <a:prstGeom prst="ellipse">
              <a:avLst/>
            </a:pr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25"/>
            <p:cNvSpPr/>
            <p:nvPr/>
          </p:nvSpPr>
          <p:spPr>
            <a:xfrm rot="-3481581">
              <a:off x="1976141" y="1815199"/>
              <a:ext cx="861142" cy="359276"/>
            </a:xfrm>
            <a:prstGeom prst="rect">
              <a:avLst/>
            </a:pr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25"/>
            <p:cNvSpPr/>
            <p:nvPr/>
          </p:nvSpPr>
          <p:spPr>
            <a:xfrm rot="1916423">
              <a:off x="2161372" y="1468837"/>
              <a:ext cx="196206" cy="867884"/>
            </a:xfrm>
            <a:prstGeom prst="ellipse">
              <a:avLst/>
            </a:pr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8" name="Google Shape;1288;p25"/>
          <p:cNvGrpSpPr/>
          <p:nvPr/>
        </p:nvGrpSpPr>
        <p:grpSpPr>
          <a:xfrm rot="4635991">
            <a:off x="3035639" y="3281173"/>
            <a:ext cx="149317" cy="203717"/>
            <a:chOff x="1946425" y="1482779"/>
            <a:chExt cx="945742" cy="1037835"/>
          </a:xfrm>
        </p:grpSpPr>
        <p:sp>
          <p:nvSpPr>
            <p:cNvPr id="1289" name="Google Shape;1289;p25"/>
            <p:cNvSpPr/>
            <p:nvPr/>
          </p:nvSpPr>
          <p:spPr>
            <a:xfrm rot="1918334">
              <a:off x="2410225" y="1652042"/>
              <a:ext cx="274783" cy="861142"/>
            </a:xfrm>
            <a:prstGeom prst="ellipse">
              <a:avLst/>
            </a:pr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25"/>
            <p:cNvSpPr/>
            <p:nvPr/>
          </p:nvSpPr>
          <p:spPr>
            <a:xfrm rot="-3481581">
              <a:off x="1976141" y="1815199"/>
              <a:ext cx="861142" cy="359276"/>
            </a:xfrm>
            <a:prstGeom prst="rect">
              <a:avLst/>
            </a:pr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25"/>
            <p:cNvSpPr/>
            <p:nvPr/>
          </p:nvSpPr>
          <p:spPr>
            <a:xfrm rot="1916423">
              <a:off x="2161372" y="1468837"/>
              <a:ext cx="196206" cy="867884"/>
            </a:xfrm>
            <a:prstGeom prst="ellipse">
              <a:avLst/>
            </a:pr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2" name="Google Shape;1292;p25"/>
          <p:cNvGrpSpPr/>
          <p:nvPr/>
        </p:nvGrpSpPr>
        <p:grpSpPr>
          <a:xfrm rot="7188212">
            <a:off x="3232944" y="3032951"/>
            <a:ext cx="148989" cy="204098"/>
            <a:chOff x="1946425" y="1482779"/>
            <a:chExt cx="945742" cy="1037835"/>
          </a:xfrm>
        </p:grpSpPr>
        <p:sp>
          <p:nvSpPr>
            <p:cNvPr id="1293" name="Google Shape;1293;p25"/>
            <p:cNvSpPr/>
            <p:nvPr/>
          </p:nvSpPr>
          <p:spPr>
            <a:xfrm rot="1918334">
              <a:off x="2410225" y="1652042"/>
              <a:ext cx="274783" cy="861142"/>
            </a:xfrm>
            <a:prstGeom prst="ellipse">
              <a:avLst/>
            </a:pr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25"/>
            <p:cNvSpPr/>
            <p:nvPr/>
          </p:nvSpPr>
          <p:spPr>
            <a:xfrm rot="-3481581">
              <a:off x="1976141" y="1815199"/>
              <a:ext cx="861142" cy="359276"/>
            </a:xfrm>
            <a:prstGeom prst="rect">
              <a:avLst/>
            </a:pr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25"/>
            <p:cNvSpPr/>
            <p:nvPr/>
          </p:nvSpPr>
          <p:spPr>
            <a:xfrm rot="1916423">
              <a:off x="2161372" y="1468837"/>
              <a:ext cx="196206" cy="867884"/>
            </a:xfrm>
            <a:prstGeom prst="ellipse">
              <a:avLst/>
            </a:pr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6" name="Google Shape;1296;p25"/>
          <p:cNvGrpSpPr/>
          <p:nvPr/>
        </p:nvGrpSpPr>
        <p:grpSpPr>
          <a:xfrm>
            <a:off x="1548432" y="3862568"/>
            <a:ext cx="149333" cy="204038"/>
            <a:chOff x="1946425" y="1482779"/>
            <a:chExt cx="945742" cy="1037835"/>
          </a:xfrm>
        </p:grpSpPr>
        <p:sp>
          <p:nvSpPr>
            <p:cNvPr id="1297" name="Google Shape;1297;p25"/>
            <p:cNvSpPr/>
            <p:nvPr/>
          </p:nvSpPr>
          <p:spPr>
            <a:xfrm rot="1918334">
              <a:off x="2410225" y="1652042"/>
              <a:ext cx="274783" cy="861142"/>
            </a:xfrm>
            <a:prstGeom prst="ellipse">
              <a:avLst/>
            </a:pr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25"/>
            <p:cNvSpPr/>
            <p:nvPr/>
          </p:nvSpPr>
          <p:spPr>
            <a:xfrm rot="-3481581">
              <a:off x="1976141" y="1815199"/>
              <a:ext cx="861142" cy="359276"/>
            </a:xfrm>
            <a:prstGeom prst="rect">
              <a:avLst/>
            </a:pr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25"/>
            <p:cNvSpPr/>
            <p:nvPr/>
          </p:nvSpPr>
          <p:spPr>
            <a:xfrm rot="1916423">
              <a:off x="2161372" y="1468837"/>
              <a:ext cx="196206" cy="867884"/>
            </a:xfrm>
            <a:prstGeom prst="ellipse">
              <a:avLst/>
            </a:pr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0" name="Google Shape;1300;p25"/>
          <p:cNvGrpSpPr/>
          <p:nvPr/>
        </p:nvGrpSpPr>
        <p:grpSpPr>
          <a:xfrm rot="3272806">
            <a:off x="1302642" y="3477819"/>
            <a:ext cx="149189" cy="203796"/>
            <a:chOff x="1946425" y="1482779"/>
            <a:chExt cx="945742" cy="1037835"/>
          </a:xfrm>
        </p:grpSpPr>
        <p:sp>
          <p:nvSpPr>
            <p:cNvPr id="1301" name="Google Shape;1301;p25"/>
            <p:cNvSpPr/>
            <p:nvPr/>
          </p:nvSpPr>
          <p:spPr>
            <a:xfrm rot="1918334">
              <a:off x="2410225" y="1652042"/>
              <a:ext cx="274783" cy="861142"/>
            </a:xfrm>
            <a:prstGeom prst="ellipse">
              <a:avLst/>
            </a:pr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25"/>
            <p:cNvSpPr/>
            <p:nvPr/>
          </p:nvSpPr>
          <p:spPr>
            <a:xfrm rot="-3481581">
              <a:off x="1976141" y="1815199"/>
              <a:ext cx="861142" cy="359276"/>
            </a:xfrm>
            <a:prstGeom prst="rect">
              <a:avLst/>
            </a:pr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25"/>
            <p:cNvSpPr/>
            <p:nvPr/>
          </p:nvSpPr>
          <p:spPr>
            <a:xfrm rot="1916423">
              <a:off x="2161372" y="1468837"/>
              <a:ext cx="196206" cy="867884"/>
            </a:xfrm>
            <a:prstGeom prst="ellipse">
              <a:avLst/>
            </a:pr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4" name="Google Shape;1304;p25"/>
          <p:cNvGrpSpPr/>
          <p:nvPr/>
        </p:nvGrpSpPr>
        <p:grpSpPr>
          <a:xfrm rot="7319167">
            <a:off x="1672835" y="3033760"/>
            <a:ext cx="149080" cy="203772"/>
            <a:chOff x="1946425" y="1482779"/>
            <a:chExt cx="945742" cy="1037835"/>
          </a:xfrm>
        </p:grpSpPr>
        <p:sp>
          <p:nvSpPr>
            <p:cNvPr id="1305" name="Google Shape;1305;p25"/>
            <p:cNvSpPr/>
            <p:nvPr/>
          </p:nvSpPr>
          <p:spPr>
            <a:xfrm rot="1918334">
              <a:off x="2410225" y="1652042"/>
              <a:ext cx="274783" cy="861142"/>
            </a:xfrm>
            <a:prstGeom prst="ellipse">
              <a:avLst/>
            </a:pr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25"/>
            <p:cNvSpPr/>
            <p:nvPr/>
          </p:nvSpPr>
          <p:spPr>
            <a:xfrm rot="-3481581">
              <a:off x="1976141" y="1815199"/>
              <a:ext cx="861142" cy="359276"/>
            </a:xfrm>
            <a:prstGeom prst="rect">
              <a:avLst/>
            </a:pr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25"/>
            <p:cNvSpPr/>
            <p:nvPr/>
          </p:nvSpPr>
          <p:spPr>
            <a:xfrm rot="1916423">
              <a:off x="2161372" y="1468837"/>
              <a:ext cx="196206" cy="867884"/>
            </a:xfrm>
            <a:prstGeom prst="ellipse">
              <a:avLst/>
            </a:pr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8" name="Google Shape;1308;p25"/>
          <p:cNvGrpSpPr/>
          <p:nvPr/>
        </p:nvGrpSpPr>
        <p:grpSpPr>
          <a:xfrm rot="8620080">
            <a:off x="2164588" y="2715960"/>
            <a:ext cx="149093" cy="203672"/>
            <a:chOff x="1946425" y="1482779"/>
            <a:chExt cx="945742" cy="1037835"/>
          </a:xfrm>
        </p:grpSpPr>
        <p:sp>
          <p:nvSpPr>
            <p:cNvPr id="1309" name="Google Shape;1309;p25"/>
            <p:cNvSpPr/>
            <p:nvPr/>
          </p:nvSpPr>
          <p:spPr>
            <a:xfrm rot="1918334">
              <a:off x="2410225" y="1652042"/>
              <a:ext cx="274783" cy="861142"/>
            </a:xfrm>
            <a:prstGeom prst="ellipse">
              <a:avLst/>
            </a:pr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25"/>
            <p:cNvSpPr/>
            <p:nvPr/>
          </p:nvSpPr>
          <p:spPr>
            <a:xfrm rot="-3481581">
              <a:off x="1976141" y="1815199"/>
              <a:ext cx="861142" cy="359276"/>
            </a:xfrm>
            <a:prstGeom prst="rect">
              <a:avLst/>
            </a:pr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25"/>
            <p:cNvSpPr/>
            <p:nvPr/>
          </p:nvSpPr>
          <p:spPr>
            <a:xfrm rot="1916423">
              <a:off x="2161372" y="1468837"/>
              <a:ext cx="196206" cy="867884"/>
            </a:xfrm>
            <a:prstGeom prst="ellipse">
              <a:avLst/>
            </a:pr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2" name="Google Shape;1312;p25"/>
          <p:cNvGrpSpPr/>
          <p:nvPr/>
        </p:nvGrpSpPr>
        <p:grpSpPr>
          <a:xfrm rot="9463228">
            <a:off x="2112913" y="2002974"/>
            <a:ext cx="149423" cy="203754"/>
            <a:chOff x="1946425" y="1482779"/>
            <a:chExt cx="945742" cy="1037835"/>
          </a:xfrm>
        </p:grpSpPr>
        <p:sp>
          <p:nvSpPr>
            <p:cNvPr id="1313" name="Google Shape;1313;p25"/>
            <p:cNvSpPr/>
            <p:nvPr/>
          </p:nvSpPr>
          <p:spPr>
            <a:xfrm rot="1918334">
              <a:off x="2410225" y="1652042"/>
              <a:ext cx="274783" cy="861142"/>
            </a:xfrm>
            <a:prstGeom prst="ellipse">
              <a:avLst/>
            </a:pr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25"/>
            <p:cNvSpPr/>
            <p:nvPr/>
          </p:nvSpPr>
          <p:spPr>
            <a:xfrm rot="-3481581">
              <a:off x="1976141" y="1815199"/>
              <a:ext cx="861142" cy="359276"/>
            </a:xfrm>
            <a:prstGeom prst="rect">
              <a:avLst/>
            </a:pr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25"/>
            <p:cNvSpPr/>
            <p:nvPr/>
          </p:nvSpPr>
          <p:spPr>
            <a:xfrm rot="1916423">
              <a:off x="2161372" y="1468837"/>
              <a:ext cx="196206" cy="867884"/>
            </a:xfrm>
            <a:prstGeom prst="ellipse">
              <a:avLst/>
            </a:pr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6" name="Google Shape;1316;p25"/>
          <p:cNvGrpSpPr/>
          <p:nvPr/>
        </p:nvGrpSpPr>
        <p:grpSpPr>
          <a:xfrm rot="8620080">
            <a:off x="1808765" y="1203714"/>
            <a:ext cx="149093" cy="203672"/>
            <a:chOff x="1946425" y="1482779"/>
            <a:chExt cx="945742" cy="1037835"/>
          </a:xfrm>
        </p:grpSpPr>
        <p:sp>
          <p:nvSpPr>
            <p:cNvPr id="1317" name="Google Shape;1317;p25"/>
            <p:cNvSpPr/>
            <p:nvPr/>
          </p:nvSpPr>
          <p:spPr>
            <a:xfrm rot="1918334">
              <a:off x="2410225" y="1652042"/>
              <a:ext cx="274783" cy="861142"/>
            </a:xfrm>
            <a:prstGeom prst="ellipse">
              <a:avLst/>
            </a:pr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25"/>
            <p:cNvSpPr/>
            <p:nvPr/>
          </p:nvSpPr>
          <p:spPr>
            <a:xfrm rot="-3481581">
              <a:off x="1976141" y="1815199"/>
              <a:ext cx="861142" cy="359276"/>
            </a:xfrm>
            <a:prstGeom prst="rect">
              <a:avLst/>
            </a:pr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25"/>
            <p:cNvSpPr/>
            <p:nvPr/>
          </p:nvSpPr>
          <p:spPr>
            <a:xfrm rot="1916423">
              <a:off x="2161372" y="1468837"/>
              <a:ext cx="196206" cy="867884"/>
            </a:xfrm>
            <a:prstGeom prst="ellipse">
              <a:avLst/>
            </a:pr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0" name="Google Shape;1320;p25"/>
          <p:cNvGrpSpPr/>
          <p:nvPr/>
        </p:nvGrpSpPr>
        <p:grpSpPr>
          <a:xfrm rot="-8100000">
            <a:off x="2478897" y="1629714"/>
            <a:ext cx="149129" cy="203866"/>
            <a:chOff x="1946425" y="1482779"/>
            <a:chExt cx="945742" cy="1037835"/>
          </a:xfrm>
        </p:grpSpPr>
        <p:sp>
          <p:nvSpPr>
            <p:cNvPr id="1321" name="Google Shape;1321;p25"/>
            <p:cNvSpPr/>
            <p:nvPr/>
          </p:nvSpPr>
          <p:spPr>
            <a:xfrm rot="1918334">
              <a:off x="2410225" y="1652042"/>
              <a:ext cx="274783" cy="861142"/>
            </a:xfrm>
            <a:prstGeom prst="ellipse">
              <a:avLst/>
            </a:pr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25"/>
            <p:cNvSpPr/>
            <p:nvPr/>
          </p:nvSpPr>
          <p:spPr>
            <a:xfrm rot="-3481581">
              <a:off x="1976141" y="1815199"/>
              <a:ext cx="861142" cy="359276"/>
            </a:xfrm>
            <a:prstGeom prst="rect">
              <a:avLst/>
            </a:pr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25"/>
            <p:cNvSpPr/>
            <p:nvPr/>
          </p:nvSpPr>
          <p:spPr>
            <a:xfrm rot="1916423">
              <a:off x="2161372" y="1468837"/>
              <a:ext cx="196206" cy="867884"/>
            </a:xfrm>
            <a:prstGeom prst="ellipse">
              <a:avLst/>
            </a:pr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4" name="Google Shape;1324;p25"/>
          <p:cNvGrpSpPr/>
          <p:nvPr/>
        </p:nvGrpSpPr>
        <p:grpSpPr>
          <a:xfrm rot="8620080">
            <a:off x="3153679" y="1881028"/>
            <a:ext cx="149093" cy="203672"/>
            <a:chOff x="1946425" y="1482779"/>
            <a:chExt cx="945742" cy="1037835"/>
          </a:xfrm>
        </p:grpSpPr>
        <p:sp>
          <p:nvSpPr>
            <p:cNvPr id="1325" name="Google Shape;1325;p25"/>
            <p:cNvSpPr/>
            <p:nvPr/>
          </p:nvSpPr>
          <p:spPr>
            <a:xfrm rot="1918334">
              <a:off x="2410225" y="1652042"/>
              <a:ext cx="274783" cy="861142"/>
            </a:xfrm>
            <a:prstGeom prst="ellipse">
              <a:avLst/>
            </a:pr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25"/>
            <p:cNvSpPr/>
            <p:nvPr/>
          </p:nvSpPr>
          <p:spPr>
            <a:xfrm rot="-3481581">
              <a:off x="1976141" y="1815199"/>
              <a:ext cx="861142" cy="359276"/>
            </a:xfrm>
            <a:prstGeom prst="rect">
              <a:avLst/>
            </a:pr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25"/>
            <p:cNvSpPr/>
            <p:nvPr/>
          </p:nvSpPr>
          <p:spPr>
            <a:xfrm rot="1916423">
              <a:off x="2161372" y="1468837"/>
              <a:ext cx="196206" cy="867884"/>
            </a:xfrm>
            <a:prstGeom prst="ellipse">
              <a:avLst/>
            </a:pr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28" name="Google Shape;1328;p25"/>
          <p:cNvSpPr/>
          <p:nvPr/>
        </p:nvSpPr>
        <p:spPr>
          <a:xfrm rot="-986624">
            <a:off x="3487040" y="2733758"/>
            <a:ext cx="161089" cy="167353"/>
          </a:xfrm>
          <a:prstGeom prst="flowChartDelay">
            <a:avLst/>
          </a:prstGeom>
          <a:solidFill>
            <a:srgbClr val="00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25"/>
          <p:cNvSpPr/>
          <p:nvPr/>
        </p:nvSpPr>
        <p:spPr>
          <a:xfrm rot="3551544">
            <a:off x="2397615" y="3027306"/>
            <a:ext cx="415303" cy="261520"/>
          </a:xfrm>
          <a:prstGeom prst="rightArrow">
            <a:avLst>
              <a:gd name="adj1" fmla="val 50000"/>
              <a:gd name="adj2" fmla="val 50000"/>
            </a:avLst>
          </a:prstGeom>
          <a:gradFill>
            <a:gsLst>
              <a:gs pos="0">
                <a:srgbClr val="FFF6DB"/>
              </a:gs>
              <a:gs pos="100000">
                <a:srgbClr val="FAD25C"/>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30" name="Google Shape;1330;p25"/>
          <p:cNvGrpSpPr/>
          <p:nvPr/>
        </p:nvGrpSpPr>
        <p:grpSpPr>
          <a:xfrm>
            <a:off x="4282158" y="1218564"/>
            <a:ext cx="436176" cy="638372"/>
            <a:chOff x="1946425" y="1482779"/>
            <a:chExt cx="945742" cy="1037835"/>
          </a:xfrm>
        </p:grpSpPr>
        <p:sp>
          <p:nvSpPr>
            <p:cNvPr id="1331" name="Google Shape;1331;p25"/>
            <p:cNvSpPr/>
            <p:nvPr/>
          </p:nvSpPr>
          <p:spPr>
            <a:xfrm rot="1918334">
              <a:off x="2410225" y="1652042"/>
              <a:ext cx="274783" cy="861142"/>
            </a:xfrm>
            <a:prstGeom prst="ellipse">
              <a:avLst/>
            </a:pr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25"/>
            <p:cNvSpPr/>
            <p:nvPr/>
          </p:nvSpPr>
          <p:spPr>
            <a:xfrm rot="-3481581">
              <a:off x="1976141" y="1815199"/>
              <a:ext cx="861142" cy="359276"/>
            </a:xfrm>
            <a:prstGeom prst="rect">
              <a:avLst/>
            </a:pr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25"/>
            <p:cNvSpPr/>
            <p:nvPr/>
          </p:nvSpPr>
          <p:spPr>
            <a:xfrm rot="1916423">
              <a:off x="2161372" y="1468837"/>
              <a:ext cx="196206" cy="867884"/>
            </a:xfrm>
            <a:prstGeom prst="ellipse">
              <a:avLst/>
            </a:pr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33" name="Google Shape;1333;p25"/>
          <p:cNvSpPr/>
          <p:nvPr/>
        </p:nvSpPr>
        <p:spPr>
          <a:xfrm>
            <a:off x="4063502" y="1304832"/>
            <a:ext cx="531270" cy="467034"/>
          </a:xfrm>
          <a:custGeom>
            <a:avLst/>
            <a:gdLst/>
            <a:ahLst/>
            <a:cxnLst/>
            <a:rect l="l" t="t" r="r" b="b"/>
            <a:pathLst>
              <a:path w="44814" h="30863" extrusionOk="0">
                <a:moveTo>
                  <a:pt x="0" y="30440"/>
                </a:moveTo>
                <a:cubicBezTo>
                  <a:pt x="3288" y="30487"/>
                  <a:pt x="15407" y="31004"/>
                  <a:pt x="19729" y="30722"/>
                </a:cubicBezTo>
                <a:cubicBezTo>
                  <a:pt x="24051" y="30440"/>
                  <a:pt x="23299" y="30581"/>
                  <a:pt x="25930" y="28749"/>
                </a:cubicBezTo>
                <a:cubicBezTo>
                  <a:pt x="28561" y="26917"/>
                  <a:pt x="32929" y="22689"/>
                  <a:pt x="35513" y="19729"/>
                </a:cubicBezTo>
                <a:cubicBezTo>
                  <a:pt x="38097" y="16770"/>
                  <a:pt x="39882" y="14280"/>
                  <a:pt x="41432" y="10992"/>
                </a:cubicBezTo>
                <a:cubicBezTo>
                  <a:pt x="42982" y="7704"/>
                  <a:pt x="44250" y="1832"/>
                  <a:pt x="44814" y="0"/>
                </a:cubicBezTo>
              </a:path>
            </a:pathLst>
          </a:custGeom>
          <a:noFill/>
          <a:ln w="9525" cap="flat" cmpd="sng">
            <a:solidFill>
              <a:schemeClr val="dk2"/>
            </a:solidFill>
            <a:prstDash val="solid"/>
            <a:round/>
            <a:headEnd type="none" w="med" len="med"/>
            <a:tailEnd type="none" w="med" len="med"/>
          </a:ln>
        </p:spPr>
      </p:sp>
      <p:sp>
        <p:nvSpPr>
          <p:cNvPr id="1334" name="Google Shape;1334;p25"/>
          <p:cNvSpPr/>
          <p:nvPr/>
        </p:nvSpPr>
        <p:spPr>
          <a:xfrm>
            <a:off x="4434274" y="1346544"/>
            <a:ext cx="211230" cy="446424"/>
          </a:xfrm>
          <a:custGeom>
            <a:avLst/>
            <a:gdLst/>
            <a:ahLst/>
            <a:cxnLst/>
            <a:rect l="l" t="t" r="r" b="b"/>
            <a:pathLst>
              <a:path w="18320" h="29031" extrusionOk="0">
                <a:moveTo>
                  <a:pt x="0" y="29031"/>
                </a:moveTo>
                <a:cubicBezTo>
                  <a:pt x="1339" y="27833"/>
                  <a:pt x="5708" y="24428"/>
                  <a:pt x="8033" y="21844"/>
                </a:cubicBezTo>
                <a:cubicBezTo>
                  <a:pt x="10358" y="19260"/>
                  <a:pt x="12237" y="17170"/>
                  <a:pt x="13951" y="13529"/>
                </a:cubicBezTo>
                <a:cubicBezTo>
                  <a:pt x="15666" y="9888"/>
                  <a:pt x="17592" y="2255"/>
                  <a:pt x="18320" y="0"/>
                </a:cubicBezTo>
              </a:path>
            </a:pathLst>
          </a:custGeom>
          <a:noFill/>
          <a:ln w="9525" cap="flat" cmpd="sng">
            <a:solidFill>
              <a:schemeClr val="dk2"/>
            </a:solidFill>
            <a:prstDash val="solid"/>
            <a:round/>
            <a:headEnd type="none" w="med" len="med"/>
            <a:tailEnd type="none" w="med" len="med"/>
          </a:ln>
        </p:spPr>
      </p:sp>
      <p:grpSp>
        <p:nvGrpSpPr>
          <p:cNvPr id="1335" name="Google Shape;1335;p25"/>
          <p:cNvGrpSpPr/>
          <p:nvPr/>
        </p:nvGrpSpPr>
        <p:grpSpPr>
          <a:xfrm>
            <a:off x="4735968" y="1218564"/>
            <a:ext cx="436176" cy="638372"/>
            <a:chOff x="1946425" y="1482779"/>
            <a:chExt cx="945742" cy="1037835"/>
          </a:xfrm>
        </p:grpSpPr>
        <p:sp>
          <p:nvSpPr>
            <p:cNvPr id="1336" name="Google Shape;1336;p25"/>
            <p:cNvSpPr/>
            <p:nvPr/>
          </p:nvSpPr>
          <p:spPr>
            <a:xfrm rot="1918334">
              <a:off x="2410225" y="1652042"/>
              <a:ext cx="274783" cy="861142"/>
            </a:xfrm>
            <a:prstGeom prst="ellipse">
              <a:avLst/>
            </a:pr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25"/>
            <p:cNvSpPr/>
            <p:nvPr/>
          </p:nvSpPr>
          <p:spPr>
            <a:xfrm rot="-3481581">
              <a:off x="1976141" y="1815199"/>
              <a:ext cx="861142" cy="359276"/>
            </a:xfrm>
            <a:prstGeom prst="rect">
              <a:avLst/>
            </a:pr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25"/>
            <p:cNvSpPr/>
            <p:nvPr/>
          </p:nvSpPr>
          <p:spPr>
            <a:xfrm rot="1916423">
              <a:off x="2161372" y="1468837"/>
              <a:ext cx="196206" cy="867884"/>
            </a:xfrm>
            <a:prstGeom prst="ellipse">
              <a:avLst/>
            </a:pr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38" name="Google Shape;1338;p25"/>
          <p:cNvSpPr/>
          <p:nvPr/>
        </p:nvSpPr>
        <p:spPr>
          <a:xfrm>
            <a:off x="4517312" y="1304832"/>
            <a:ext cx="531270" cy="467034"/>
          </a:xfrm>
          <a:custGeom>
            <a:avLst/>
            <a:gdLst/>
            <a:ahLst/>
            <a:cxnLst/>
            <a:rect l="l" t="t" r="r" b="b"/>
            <a:pathLst>
              <a:path w="44814" h="30863" extrusionOk="0">
                <a:moveTo>
                  <a:pt x="0" y="30440"/>
                </a:moveTo>
                <a:cubicBezTo>
                  <a:pt x="3288" y="30487"/>
                  <a:pt x="15407" y="31004"/>
                  <a:pt x="19729" y="30722"/>
                </a:cubicBezTo>
                <a:cubicBezTo>
                  <a:pt x="24051" y="30440"/>
                  <a:pt x="23299" y="30581"/>
                  <a:pt x="25930" y="28749"/>
                </a:cubicBezTo>
                <a:cubicBezTo>
                  <a:pt x="28561" y="26917"/>
                  <a:pt x="32929" y="22689"/>
                  <a:pt x="35513" y="19729"/>
                </a:cubicBezTo>
                <a:cubicBezTo>
                  <a:pt x="38097" y="16770"/>
                  <a:pt x="39882" y="14280"/>
                  <a:pt x="41432" y="10992"/>
                </a:cubicBezTo>
                <a:cubicBezTo>
                  <a:pt x="42982" y="7704"/>
                  <a:pt x="44250" y="1832"/>
                  <a:pt x="44814" y="0"/>
                </a:cubicBezTo>
              </a:path>
            </a:pathLst>
          </a:custGeom>
          <a:noFill/>
          <a:ln w="9525" cap="flat" cmpd="sng">
            <a:solidFill>
              <a:schemeClr val="dk2"/>
            </a:solidFill>
            <a:prstDash val="solid"/>
            <a:round/>
            <a:headEnd type="none" w="med" len="med"/>
            <a:tailEnd type="none" w="med" len="med"/>
          </a:ln>
        </p:spPr>
      </p:sp>
      <p:sp>
        <p:nvSpPr>
          <p:cNvPr id="1339" name="Google Shape;1339;p25"/>
          <p:cNvSpPr/>
          <p:nvPr/>
        </p:nvSpPr>
        <p:spPr>
          <a:xfrm>
            <a:off x="4888085" y="1346544"/>
            <a:ext cx="211230" cy="446424"/>
          </a:xfrm>
          <a:custGeom>
            <a:avLst/>
            <a:gdLst/>
            <a:ahLst/>
            <a:cxnLst/>
            <a:rect l="l" t="t" r="r" b="b"/>
            <a:pathLst>
              <a:path w="18320" h="29031" extrusionOk="0">
                <a:moveTo>
                  <a:pt x="0" y="29031"/>
                </a:moveTo>
                <a:cubicBezTo>
                  <a:pt x="1339" y="27833"/>
                  <a:pt x="5708" y="24428"/>
                  <a:pt x="8033" y="21844"/>
                </a:cubicBezTo>
                <a:cubicBezTo>
                  <a:pt x="10358" y="19260"/>
                  <a:pt x="12237" y="17170"/>
                  <a:pt x="13951" y="13529"/>
                </a:cubicBezTo>
                <a:cubicBezTo>
                  <a:pt x="15666" y="9888"/>
                  <a:pt x="17592" y="2255"/>
                  <a:pt x="18320" y="0"/>
                </a:cubicBezTo>
              </a:path>
            </a:pathLst>
          </a:custGeom>
          <a:noFill/>
          <a:ln w="9525" cap="flat" cmpd="sng">
            <a:solidFill>
              <a:schemeClr val="dk2"/>
            </a:solidFill>
            <a:prstDash val="solid"/>
            <a:round/>
            <a:headEnd type="none" w="med" len="med"/>
            <a:tailEnd type="none" w="med" len="med"/>
          </a:ln>
        </p:spPr>
      </p:sp>
      <p:grpSp>
        <p:nvGrpSpPr>
          <p:cNvPr id="1340" name="Google Shape;1340;p25"/>
          <p:cNvGrpSpPr/>
          <p:nvPr/>
        </p:nvGrpSpPr>
        <p:grpSpPr>
          <a:xfrm>
            <a:off x="5190390" y="1218564"/>
            <a:ext cx="436176" cy="638372"/>
            <a:chOff x="1946425" y="1482779"/>
            <a:chExt cx="945742" cy="1037835"/>
          </a:xfrm>
        </p:grpSpPr>
        <p:sp>
          <p:nvSpPr>
            <p:cNvPr id="1341" name="Google Shape;1341;p25"/>
            <p:cNvSpPr/>
            <p:nvPr/>
          </p:nvSpPr>
          <p:spPr>
            <a:xfrm rot="1918334">
              <a:off x="2410225" y="1652042"/>
              <a:ext cx="274783" cy="861142"/>
            </a:xfrm>
            <a:prstGeom prst="ellipse">
              <a:avLst/>
            </a:pr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25"/>
            <p:cNvSpPr/>
            <p:nvPr/>
          </p:nvSpPr>
          <p:spPr>
            <a:xfrm rot="-3481581">
              <a:off x="1976141" y="1815199"/>
              <a:ext cx="861142" cy="359276"/>
            </a:xfrm>
            <a:prstGeom prst="rect">
              <a:avLst/>
            </a:pr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25"/>
            <p:cNvSpPr/>
            <p:nvPr/>
          </p:nvSpPr>
          <p:spPr>
            <a:xfrm rot="1916423">
              <a:off x="2161372" y="1468837"/>
              <a:ext cx="196206" cy="867884"/>
            </a:xfrm>
            <a:prstGeom prst="ellipse">
              <a:avLst/>
            </a:pr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43" name="Google Shape;1343;p25"/>
          <p:cNvSpPr/>
          <p:nvPr/>
        </p:nvSpPr>
        <p:spPr>
          <a:xfrm>
            <a:off x="4971734" y="1304832"/>
            <a:ext cx="531270" cy="467034"/>
          </a:xfrm>
          <a:custGeom>
            <a:avLst/>
            <a:gdLst/>
            <a:ahLst/>
            <a:cxnLst/>
            <a:rect l="l" t="t" r="r" b="b"/>
            <a:pathLst>
              <a:path w="44814" h="30863" extrusionOk="0">
                <a:moveTo>
                  <a:pt x="0" y="30440"/>
                </a:moveTo>
                <a:cubicBezTo>
                  <a:pt x="3288" y="30487"/>
                  <a:pt x="15407" y="31004"/>
                  <a:pt x="19729" y="30722"/>
                </a:cubicBezTo>
                <a:cubicBezTo>
                  <a:pt x="24051" y="30440"/>
                  <a:pt x="23299" y="30581"/>
                  <a:pt x="25930" y="28749"/>
                </a:cubicBezTo>
                <a:cubicBezTo>
                  <a:pt x="28561" y="26917"/>
                  <a:pt x="32929" y="22689"/>
                  <a:pt x="35513" y="19729"/>
                </a:cubicBezTo>
                <a:cubicBezTo>
                  <a:pt x="38097" y="16770"/>
                  <a:pt x="39882" y="14280"/>
                  <a:pt x="41432" y="10992"/>
                </a:cubicBezTo>
                <a:cubicBezTo>
                  <a:pt x="42982" y="7704"/>
                  <a:pt x="44250" y="1832"/>
                  <a:pt x="44814" y="0"/>
                </a:cubicBezTo>
              </a:path>
            </a:pathLst>
          </a:custGeom>
          <a:noFill/>
          <a:ln w="9525" cap="flat" cmpd="sng">
            <a:solidFill>
              <a:schemeClr val="dk2"/>
            </a:solidFill>
            <a:prstDash val="solid"/>
            <a:round/>
            <a:headEnd type="none" w="med" len="med"/>
            <a:tailEnd type="none" w="med" len="med"/>
          </a:ln>
        </p:spPr>
      </p:sp>
      <p:sp>
        <p:nvSpPr>
          <p:cNvPr id="1344" name="Google Shape;1344;p25"/>
          <p:cNvSpPr/>
          <p:nvPr/>
        </p:nvSpPr>
        <p:spPr>
          <a:xfrm>
            <a:off x="5342506" y="1346544"/>
            <a:ext cx="211230" cy="446424"/>
          </a:xfrm>
          <a:custGeom>
            <a:avLst/>
            <a:gdLst/>
            <a:ahLst/>
            <a:cxnLst/>
            <a:rect l="l" t="t" r="r" b="b"/>
            <a:pathLst>
              <a:path w="18320" h="29031" extrusionOk="0">
                <a:moveTo>
                  <a:pt x="0" y="29031"/>
                </a:moveTo>
                <a:cubicBezTo>
                  <a:pt x="1339" y="27833"/>
                  <a:pt x="5708" y="24428"/>
                  <a:pt x="8033" y="21844"/>
                </a:cubicBezTo>
                <a:cubicBezTo>
                  <a:pt x="10358" y="19260"/>
                  <a:pt x="12237" y="17170"/>
                  <a:pt x="13951" y="13529"/>
                </a:cubicBezTo>
                <a:cubicBezTo>
                  <a:pt x="15666" y="9888"/>
                  <a:pt x="17592" y="2255"/>
                  <a:pt x="18320" y="0"/>
                </a:cubicBezTo>
              </a:path>
            </a:pathLst>
          </a:custGeom>
          <a:noFill/>
          <a:ln w="9525" cap="flat" cmpd="sng">
            <a:solidFill>
              <a:schemeClr val="dk2"/>
            </a:solidFill>
            <a:prstDash val="solid"/>
            <a:round/>
            <a:headEnd type="none" w="med" len="med"/>
            <a:tailEnd type="none" w="med" len="med"/>
          </a:ln>
        </p:spPr>
      </p:sp>
      <p:sp>
        <p:nvSpPr>
          <p:cNvPr id="1345" name="Google Shape;1345;p25"/>
          <p:cNvSpPr txBox="1"/>
          <p:nvPr/>
        </p:nvSpPr>
        <p:spPr>
          <a:xfrm>
            <a:off x="3282747" y="2548075"/>
            <a:ext cx="821100" cy="313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600"/>
              <a:t>P300</a:t>
            </a:r>
            <a:endParaRPr sz="600"/>
          </a:p>
        </p:txBody>
      </p:sp>
      <p:grpSp>
        <p:nvGrpSpPr>
          <p:cNvPr id="1346" name="Google Shape;1346;p25"/>
          <p:cNvGrpSpPr/>
          <p:nvPr/>
        </p:nvGrpSpPr>
        <p:grpSpPr>
          <a:xfrm>
            <a:off x="3747024" y="3510424"/>
            <a:ext cx="436176" cy="638372"/>
            <a:chOff x="1946425" y="1482779"/>
            <a:chExt cx="945742" cy="1037835"/>
          </a:xfrm>
        </p:grpSpPr>
        <p:sp>
          <p:nvSpPr>
            <p:cNvPr id="1347" name="Google Shape;1347;p25"/>
            <p:cNvSpPr/>
            <p:nvPr/>
          </p:nvSpPr>
          <p:spPr>
            <a:xfrm rot="1918334">
              <a:off x="2410225" y="1652042"/>
              <a:ext cx="274783" cy="861142"/>
            </a:xfrm>
            <a:prstGeom prst="ellipse">
              <a:avLst/>
            </a:pr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25"/>
            <p:cNvSpPr/>
            <p:nvPr/>
          </p:nvSpPr>
          <p:spPr>
            <a:xfrm rot="-3481581">
              <a:off x="1976141" y="1815199"/>
              <a:ext cx="861142" cy="359276"/>
            </a:xfrm>
            <a:prstGeom prst="rect">
              <a:avLst/>
            </a:pr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25"/>
            <p:cNvSpPr/>
            <p:nvPr/>
          </p:nvSpPr>
          <p:spPr>
            <a:xfrm rot="1916423">
              <a:off x="2161372" y="1468837"/>
              <a:ext cx="196206" cy="867884"/>
            </a:xfrm>
            <a:prstGeom prst="ellipse">
              <a:avLst/>
            </a:pr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49" name="Google Shape;1349;p25"/>
          <p:cNvSpPr/>
          <p:nvPr/>
        </p:nvSpPr>
        <p:spPr>
          <a:xfrm>
            <a:off x="3528368" y="3596692"/>
            <a:ext cx="531270" cy="467034"/>
          </a:xfrm>
          <a:custGeom>
            <a:avLst/>
            <a:gdLst/>
            <a:ahLst/>
            <a:cxnLst/>
            <a:rect l="l" t="t" r="r" b="b"/>
            <a:pathLst>
              <a:path w="44814" h="30863" extrusionOk="0">
                <a:moveTo>
                  <a:pt x="0" y="30440"/>
                </a:moveTo>
                <a:cubicBezTo>
                  <a:pt x="3288" y="30487"/>
                  <a:pt x="15407" y="31004"/>
                  <a:pt x="19729" y="30722"/>
                </a:cubicBezTo>
                <a:cubicBezTo>
                  <a:pt x="24051" y="30440"/>
                  <a:pt x="23299" y="30581"/>
                  <a:pt x="25930" y="28749"/>
                </a:cubicBezTo>
                <a:cubicBezTo>
                  <a:pt x="28561" y="26917"/>
                  <a:pt x="32929" y="22689"/>
                  <a:pt x="35513" y="19729"/>
                </a:cubicBezTo>
                <a:cubicBezTo>
                  <a:pt x="38097" y="16770"/>
                  <a:pt x="39882" y="14280"/>
                  <a:pt x="41432" y="10992"/>
                </a:cubicBezTo>
                <a:cubicBezTo>
                  <a:pt x="42982" y="7704"/>
                  <a:pt x="44250" y="1832"/>
                  <a:pt x="44814" y="0"/>
                </a:cubicBezTo>
              </a:path>
            </a:pathLst>
          </a:custGeom>
          <a:noFill/>
          <a:ln w="9525" cap="flat" cmpd="sng">
            <a:solidFill>
              <a:schemeClr val="dk2"/>
            </a:solidFill>
            <a:prstDash val="solid"/>
            <a:round/>
            <a:headEnd type="none" w="med" len="med"/>
            <a:tailEnd type="none" w="med" len="med"/>
          </a:ln>
        </p:spPr>
      </p:sp>
      <p:sp>
        <p:nvSpPr>
          <p:cNvPr id="1350" name="Google Shape;1350;p25"/>
          <p:cNvSpPr/>
          <p:nvPr/>
        </p:nvSpPr>
        <p:spPr>
          <a:xfrm>
            <a:off x="3899140" y="3638404"/>
            <a:ext cx="211230" cy="446424"/>
          </a:xfrm>
          <a:custGeom>
            <a:avLst/>
            <a:gdLst/>
            <a:ahLst/>
            <a:cxnLst/>
            <a:rect l="l" t="t" r="r" b="b"/>
            <a:pathLst>
              <a:path w="18320" h="29031" extrusionOk="0">
                <a:moveTo>
                  <a:pt x="0" y="29031"/>
                </a:moveTo>
                <a:cubicBezTo>
                  <a:pt x="1339" y="27833"/>
                  <a:pt x="5708" y="24428"/>
                  <a:pt x="8033" y="21844"/>
                </a:cubicBezTo>
                <a:cubicBezTo>
                  <a:pt x="10358" y="19260"/>
                  <a:pt x="12237" y="17170"/>
                  <a:pt x="13951" y="13529"/>
                </a:cubicBezTo>
                <a:cubicBezTo>
                  <a:pt x="15666" y="9888"/>
                  <a:pt x="17592" y="2255"/>
                  <a:pt x="18320" y="0"/>
                </a:cubicBezTo>
              </a:path>
            </a:pathLst>
          </a:custGeom>
          <a:noFill/>
          <a:ln w="9525" cap="flat" cmpd="sng">
            <a:solidFill>
              <a:schemeClr val="dk2"/>
            </a:solidFill>
            <a:prstDash val="solid"/>
            <a:round/>
            <a:headEnd type="none" w="med" len="med"/>
            <a:tailEnd type="none" w="med" len="med"/>
          </a:ln>
        </p:spPr>
      </p:sp>
      <p:grpSp>
        <p:nvGrpSpPr>
          <p:cNvPr id="1351" name="Google Shape;1351;p25"/>
          <p:cNvGrpSpPr/>
          <p:nvPr/>
        </p:nvGrpSpPr>
        <p:grpSpPr>
          <a:xfrm>
            <a:off x="4206941" y="3510424"/>
            <a:ext cx="436176" cy="638372"/>
            <a:chOff x="1946425" y="1482779"/>
            <a:chExt cx="945742" cy="1037835"/>
          </a:xfrm>
        </p:grpSpPr>
        <p:sp>
          <p:nvSpPr>
            <p:cNvPr id="1352" name="Google Shape;1352;p25"/>
            <p:cNvSpPr/>
            <p:nvPr/>
          </p:nvSpPr>
          <p:spPr>
            <a:xfrm rot="1918334">
              <a:off x="2410225" y="1652042"/>
              <a:ext cx="274783" cy="861142"/>
            </a:xfrm>
            <a:prstGeom prst="ellipse">
              <a:avLst/>
            </a:pr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25"/>
            <p:cNvSpPr/>
            <p:nvPr/>
          </p:nvSpPr>
          <p:spPr>
            <a:xfrm rot="-3481581">
              <a:off x="1976141" y="1815199"/>
              <a:ext cx="861142" cy="359276"/>
            </a:xfrm>
            <a:prstGeom prst="rect">
              <a:avLst/>
            </a:pr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25"/>
            <p:cNvSpPr/>
            <p:nvPr/>
          </p:nvSpPr>
          <p:spPr>
            <a:xfrm rot="1916423">
              <a:off x="2161372" y="1468837"/>
              <a:ext cx="196206" cy="867884"/>
            </a:xfrm>
            <a:prstGeom prst="ellipse">
              <a:avLst/>
            </a:pr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54" name="Google Shape;1354;p25"/>
          <p:cNvSpPr/>
          <p:nvPr/>
        </p:nvSpPr>
        <p:spPr>
          <a:xfrm>
            <a:off x="3988285" y="3596692"/>
            <a:ext cx="531270" cy="467034"/>
          </a:xfrm>
          <a:custGeom>
            <a:avLst/>
            <a:gdLst/>
            <a:ahLst/>
            <a:cxnLst/>
            <a:rect l="l" t="t" r="r" b="b"/>
            <a:pathLst>
              <a:path w="44814" h="30863" extrusionOk="0">
                <a:moveTo>
                  <a:pt x="0" y="30440"/>
                </a:moveTo>
                <a:cubicBezTo>
                  <a:pt x="3288" y="30487"/>
                  <a:pt x="15407" y="31004"/>
                  <a:pt x="19729" y="30722"/>
                </a:cubicBezTo>
                <a:cubicBezTo>
                  <a:pt x="24051" y="30440"/>
                  <a:pt x="23299" y="30581"/>
                  <a:pt x="25930" y="28749"/>
                </a:cubicBezTo>
                <a:cubicBezTo>
                  <a:pt x="28561" y="26917"/>
                  <a:pt x="32929" y="22689"/>
                  <a:pt x="35513" y="19729"/>
                </a:cubicBezTo>
                <a:cubicBezTo>
                  <a:pt x="38097" y="16770"/>
                  <a:pt x="39882" y="14280"/>
                  <a:pt x="41432" y="10992"/>
                </a:cubicBezTo>
                <a:cubicBezTo>
                  <a:pt x="42982" y="7704"/>
                  <a:pt x="44250" y="1832"/>
                  <a:pt x="44814" y="0"/>
                </a:cubicBezTo>
              </a:path>
            </a:pathLst>
          </a:custGeom>
          <a:noFill/>
          <a:ln w="9525" cap="flat" cmpd="sng">
            <a:solidFill>
              <a:schemeClr val="dk2"/>
            </a:solidFill>
            <a:prstDash val="solid"/>
            <a:round/>
            <a:headEnd type="none" w="med" len="med"/>
            <a:tailEnd type="none" w="med" len="med"/>
          </a:ln>
        </p:spPr>
      </p:sp>
      <p:sp>
        <p:nvSpPr>
          <p:cNvPr id="1355" name="Google Shape;1355;p25"/>
          <p:cNvSpPr/>
          <p:nvPr/>
        </p:nvSpPr>
        <p:spPr>
          <a:xfrm>
            <a:off x="4359058" y="3638404"/>
            <a:ext cx="211230" cy="446424"/>
          </a:xfrm>
          <a:custGeom>
            <a:avLst/>
            <a:gdLst/>
            <a:ahLst/>
            <a:cxnLst/>
            <a:rect l="l" t="t" r="r" b="b"/>
            <a:pathLst>
              <a:path w="18320" h="29031" extrusionOk="0">
                <a:moveTo>
                  <a:pt x="0" y="29031"/>
                </a:moveTo>
                <a:cubicBezTo>
                  <a:pt x="1339" y="27833"/>
                  <a:pt x="5708" y="24428"/>
                  <a:pt x="8033" y="21844"/>
                </a:cubicBezTo>
                <a:cubicBezTo>
                  <a:pt x="10358" y="19260"/>
                  <a:pt x="12237" y="17170"/>
                  <a:pt x="13951" y="13529"/>
                </a:cubicBezTo>
                <a:cubicBezTo>
                  <a:pt x="15666" y="9888"/>
                  <a:pt x="17592" y="2255"/>
                  <a:pt x="18320" y="0"/>
                </a:cubicBezTo>
              </a:path>
            </a:pathLst>
          </a:custGeom>
          <a:noFill/>
          <a:ln w="9525" cap="flat" cmpd="sng">
            <a:solidFill>
              <a:schemeClr val="dk2"/>
            </a:solidFill>
            <a:prstDash val="solid"/>
            <a:round/>
            <a:headEnd type="none" w="med" len="med"/>
            <a:tailEnd type="none" w="med" len="med"/>
          </a:ln>
        </p:spPr>
      </p:sp>
      <p:grpSp>
        <p:nvGrpSpPr>
          <p:cNvPr id="1356" name="Google Shape;1356;p25"/>
          <p:cNvGrpSpPr/>
          <p:nvPr/>
        </p:nvGrpSpPr>
        <p:grpSpPr>
          <a:xfrm>
            <a:off x="4660752" y="3510424"/>
            <a:ext cx="436176" cy="638372"/>
            <a:chOff x="1946425" y="1482779"/>
            <a:chExt cx="945742" cy="1037835"/>
          </a:xfrm>
        </p:grpSpPr>
        <p:sp>
          <p:nvSpPr>
            <p:cNvPr id="1357" name="Google Shape;1357;p25"/>
            <p:cNvSpPr/>
            <p:nvPr/>
          </p:nvSpPr>
          <p:spPr>
            <a:xfrm rot="1918334">
              <a:off x="2410225" y="1652042"/>
              <a:ext cx="274783" cy="861142"/>
            </a:xfrm>
            <a:prstGeom prst="ellipse">
              <a:avLst/>
            </a:pr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25"/>
            <p:cNvSpPr/>
            <p:nvPr/>
          </p:nvSpPr>
          <p:spPr>
            <a:xfrm rot="-3481581">
              <a:off x="1976141" y="1815199"/>
              <a:ext cx="861142" cy="359276"/>
            </a:xfrm>
            <a:prstGeom prst="rect">
              <a:avLst/>
            </a:pr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25"/>
            <p:cNvSpPr/>
            <p:nvPr/>
          </p:nvSpPr>
          <p:spPr>
            <a:xfrm rot="1916423">
              <a:off x="2161372" y="1468837"/>
              <a:ext cx="196206" cy="867884"/>
            </a:xfrm>
            <a:prstGeom prst="ellipse">
              <a:avLst/>
            </a:pr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59" name="Google Shape;1359;p25"/>
          <p:cNvSpPr/>
          <p:nvPr/>
        </p:nvSpPr>
        <p:spPr>
          <a:xfrm>
            <a:off x="4442096" y="3596692"/>
            <a:ext cx="531270" cy="467034"/>
          </a:xfrm>
          <a:custGeom>
            <a:avLst/>
            <a:gdLst/>
            <a:ahLst/>
            <a:cxnLst/>
            <a:rect l="l" t="t" r="r" b="b"/>
            <a:pathLst>
              <a:path w="44814" h="30863" extrusionOk="0">
                <a:moveTo>
                  <a:pt x="0" y="30440"/>
                </a:moveTo>
                <a:cubicBezTo>
                  <a:pt x="3288" y="30487"/>
                  <a:pt x="15407" y="31004"/>
                  <a:pt x="19729" y="30722"/>
                </a:cubicBezTo>
                <a:cubicBezTo>
                  <a:pt x="24051" y="30440"/>
                  <a:pt x="23299" y="30581"/>
                  <a:pt x="25930" y="28749"/>
                </a:cubicBezTo>
                <a:cubicBezTo>
                  <a:pt x="28561" y="26917"/>
                  <a:pt x="32929" y="22689"/>
                  <a:pt x="35513" y="19729"/>
                </a:cubicBezTo>
                <a:cubicBezTo>
                  <a:pt x="38097" y="16770"/>
                  <a:pt x="39882" y="14280"/>
                  <a:pt x="41432" y="10992"/>
                </a:cubicBezTo>
                <a:cubicBezTo>
                  <a:pt x="42982" y="7704"/>
                  <a:pt x="44250" y="1832"/>
                  <a:pt x="44814" y="0"/>
                </a:cubicBezTo>
              </a:path>
            </a:pathLst>
          </a:custGeom>
          <a:noFill/>
          <a:ln w="9525" cap="flat" cmpd="sng">
            <a:solidFill>
              <a:schemeClr val="dk2"/>
            </a:solidFill>
            <a:prstDash val="solid"/>
            <a:round/>
            <a:headEnd type="none" w="med" len="med"/>
            <a:tailEnd type="none" w="med" len="med"/>
          </a:ln>
        </p:spPr>
      </p:sp>
      <p:sp>
        <p:nvSpPr>
          <p:cNvPr id="1360" name="Google Shape;1360;p25"/>
          <p:cNvSpPr/>
          <p:nvPr/>
        </p:nvSpPr>
        <p:spPr>
          <a:xfrm>
            <a:off x="4812868" y="3638404"/>
            <a:ext cx="211230" cy="446424"/>
          </a:xfrm>
          <a:custGeom>
            <a:avLst/>
            <a:gdLst/>
            <a:ahLst/>
            <a:cxnLst/>
            <a:rect l="l" t="t" r="r" b="b"/>
            <a:pathLst>
              <a:path w="18320" h="29031" extrusionOk="0">
                <a:moveTo>
                  <a:pt x="0" y="29031"/>
                </a:moveTo>
                <a:cubicBezTo>
                  <a:pt x="1339" y="27833"/>
                  <a:pt x="5708" y="24428"/>
                  <a:pt x="8033" y="21844"/>
                </a:cubicBezTo>
                <a:cubicBezTo>
                  <a:pt x="10358" y="19260"/>
                  <a:pt x="12237" y="17170"/>
                  <a:pt x="13951" y="13529"/>
                </a:cubicBezTo>
                <a:cubicBezTo>
                  <a:pt x="15666" y="9888"/>
                  <a:pt x="17592" y="2255"/>
                  <a:pt x="18320" y="0"/>
                </a:cubicBezTo>
              </a:path>
            </a:pathLst>
          </a:custGeom>
          <a:noFill/>
          <a:ln w="9525" cap="flat" cmpd="sng">
            <a:solidFill>
              <a:schemeClr val="dk2"/>
            </a:solidFill>
            <a:prstDash val="solid"/>
            <a:round/>
            <a:headEnd type="none" w="med" len="med"/>
            <a:tailEnd type="none" w="med" len="med"/>
          </a:ln>
        </p:spPr>
      </p:sp>
      <p:grpSp>
        <p:nvGrpSpPr>
          <p:cNvPr id="1361" name="Google Shape;1361;p25"/>
          <p:cNvGrpSpPr/>
          <p:nvPr/>
        </p:nvGrpSpPr>
        <p:grpSpPr>
          <a:xfrm>
            <a:off x="5115173" y="3510424"/>
            <a:ext cx="436176" cy="638372"/>
            <a:chOff x="1946425" y="1482779"/>
            <a:chExt cx="945742" cy="1037835"/>
          </a:xfrm>
        </p:grpSpPr>
        <p:sp>
          <p:nvSpPr>
            <p:cNvPr id="1362" name="Google Shape;1362;p25"/>
            <p:cNvSpPr/>
            <p:nvPr/>
          </p:nvSpPr>
          <p:spPr>
            <a:xfrm rot="1918334">
              <a:off x="2410225" y="1652042"/>
              <a:ext cx="274783" cy="861142"/>
            </a:xfrm>
            <a:prstGeom prst="ellipse">
              <a:avLst/>
            </a:pr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25"/>
            <p:cNvSpPr/>
            <p:nvPr/>
          </p:nvSpPr>
          <p:spPr>
            <a:xfrm rot="-3481581">
              <a:off x="1976141" y="1815199"/>
              <a:ext cx="861142" cy="359276"/>
            </a:xfrm>
            <a:prstGeom prst="rect">
              <a:avLst/>
            </a:pr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25"/>
            <p:cNvSpPr/>
            <p:nvPr/>
          </p:nvSpPr>
          <p:spPr>
            <a:xfrm rot="1916423">
              <a:off x="2161372" y="1468837"/>
              <a:ext cx="196206" cy="867884"/>
            </a:xfrm>
            <a:prstGeom prst="ellipse">
              <a:avLst/>
            </a:pr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64" name="Google Shape;1364;p25"/>
          <p:cNvSpPr/>
          <p:nvPr/>
        </p:nvSpPr>
        <p:spPr>
          <a:xfrm>
            <a:off x="4896517" y="3596692"/>
            <a:ext cx="531270" cy="467034"/>
          </a:xfrm>
          <a:custGeom>
            <a:avLst/>
            <a:gdLst/>
            <a:ahLst/>
            <a:cxnLst/>
            <a:rect l="l" t="t" r="r" b="b"/>
            <a:pathLst>
              <a:path w="44814" h="30863" extrusionOk="0">
                <a:moveTo>
                  <a:pt x="0" y="30440"/>
                </a:moveTo>
                <a:cubicBezTo>
                  <a:pt x="3288" y="30487"/>
                  <a:pt x="15407" y="31004"/>
                  <a:pt x="19729" y="30722"/>
                </a:cubicBezTo>
                <a:cubicBezTo>
                  <a:pt x="24051" y="30440"/>
                  <a:pt x="23299" y="30581"/>
                  <a:pt x="25930" y="28749"/>
                </a:cubicBezTo>
                <a:cubicBezTo>
                  <a:pt x="28561" y="26917"/>
                  <a:pt x="32929" y="22689"/>
                  <a:pt x="35513" y="19729"/>
                </a:cubicBezTo>
                <a:cubicBezTo>
                  <a:pt x="38097" y="16770"/>
                  <a:pt x="39882" y="14280"/>
                  <a:pt x="41432" y="10992"/>
                </a:cubicBezTo>
                <a:cubicBezTo>
                  <a:pt x="42982" y="7704"/>
                  <a:pt x="44250" y="1832"/>
                  <a:pt x="44814" y="0"/>
                </a:cubicBezTo>
              </a:path>
            </a:pathLst>
          </a:custGeom>
          <a:noFill/>
          <a:ln w="9525" cap="flat" cmpd="sng">
            <a:solidFill>
              <a:schemeClr val="dk2"/>
            </a:solidFill>
            <a:prstDash val="solid"/>
            <a:round/>
            <a:headEnd type="none" w="med" len="med"/>
            <a:tailEnd type="none" w="med" len="med"/>
          </a:ln>
        </p:spPr>
      </p:sp>
      <p:sp>
        <p:nvSpPr>
          <p:cNvPr id="1365" name="Google Shape;1365;p25"/>
          <p:cNvSpPr/>
          <p:nvPr/>
        </p:nvSpPr>
        <p:spPr>
          <a:xfrm>
            <a:off x="5267290" y="3638404"/>
            <a:ext cx="211230" cy="446424"/>
          </a:xfrm>
          <a:custGeom>
            <a:avLst/>
            <a:gdLst/>
            <a:ahLst/>
            <a:cxnLst/>
            <a:rect l="l" t="t" r="r" b="b"/>
            <a:pathLst>
              <a:path w="18320" h="29031" extrusionOk="0">
                <a:moveTo>
                  <a:pt x="0" y="29031"/>
                </a:moveTo>
                <a:cubicBezTo>
                  <a:pt x="1339" y="27833"/>
                  <a:pt x="5708" y="24428"/>
                  <a:pt x="8033" y="21844"/>
                </a:cubicBezTo>
                <a:cubicBezTo>
                  <a:pt x="10358" y="19260"/>
                  <a:pt x="12237" y="17170"/>
                  <a:pt x="13951" y="13529"/>
                </a:cubicBezTo>
                <a:cubicBezTo>
                  <a:pt x="15666" y="9888"/>
                  <a:pt x="17592" y="2255"/>
                  <a:pt x="18320" y="0"/>
                </a:cubicBezTo>
              </a:path>
            </a:pathLst>
          </a:custGeom>
          <a:noFill/>
          <a:ln w="9525" cap="flat" cmpd="sng">
            <a:solidFill>
              <a:schemeClr val="dk2"/>
            </a:solidFill>
            <a:prstDash val="solid"/>
            <a:round/>
            <a:headEnd type="none" w="med" len="med"/>
            <a:tailEnd type="none" w="med" len="med"/>
          </a:ln>
        </p:spPr>
      </p:sp>
      <p:grpSp>
        <p:nvGrpSpPr>
          <p:cNvPr id="1366" name="Google Shape;1366;p25"/>
          <p:cNvGrpSpPr/>
          <p:nvPr/>
        </p:nvGrpSpPr>
        <p:grpSpPr>
          <a:xfrm rot="186355">
            <a:off x="1625023" y="3937987"/>
            <a:ext cx="827234" cy="418313"/>
            <a:chOff x="2669478" y="2272105"/>
            <a:chExt cx="492000" cy="248793"/>
          </a:xfrm>
        </p:grpSpPr>
        <p:sp>
          <p:nvSpPr>
            <p:cNvPr id="1367" name="Google Shape;1367;p25"/>
            <p:cNvSpPr/>
            <p:nvPr/>
          </p:nvSpPr>
          <p:spPr>
            <a:xfrm rot="-9497">
              <a:off x="2772320" y="2272555"/>
              <a:ext cx="325801" cy="128700"/>
            </a:xfrm>
            <a:prstGeom prst="roundRect">
              <a:avLst>
                <a:gd name="adj" fmla="val 16667"/>
              </a:avLst>
            </a:prstGeom>
            <a:gradFill>
              <a:gsLst>
                <a:gs pos="0">
                  <a:srgbClr val="DCECD5"/>
                </a:gs>
                <a:gs pos="100000">
                  <a:srgbClr val="93BC81"/>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25"/>
            <p:cNvSpPr txBox="1"/>
            <p:nvPr/>
          </p:nvSpPr>
          <p:spPr>
            <a:xfrm rot="-63342">
              <a:off x="2671237" y="2329780"/>
              <a:ext cx="488483" cy="186635"/>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600"/>
                <a:t>Enhancer</a:t>
              </a:r>
              <a:endParaRPr sz="600"/>
            </a:p>
          </p:txBody>
        </p:sp>
      </p:grpSp>
      <p:grpSp>
        <p:nvGrpSpPr>
          <p:cNvPr id="1369" name="Google Shape;1369;p25"/>
          <p:cNvGrpSpPr/>
          <p:nvPr/>
        </p:nvGrpSpPr>
        <p:grpSpPr>
          <a:xfrm rot="4431397">
            <a:off x="2962505" y="2541606"/>
            <a:ext cx="821196" cy="313731"/>
            <a:chOff x="2691023" y="2241936"/>
            <a:chExt cx="488400" cy="186600"/>
          </a:xfrm>
        </p:grpSpPr>
        <p:sp>
          <p:nvSpPr>
            <p:cNvPr id="1370" name="Google Shape;1370;p25"/>
            <p:cNvSpPr/>
            <p:nvPr/>
          </p:nvSpPr>
          <p:spPr>
            <a:xfrm rot="-9497">
              <a:off x="2772312" y="2288585"/>
              <a:ext cx="325801" cy="93300"/>
            </a:xfrm>
            <a:prstGeom prst="roundRect">
              <a:avLst>
                <a:gd name="adj" fmla="val 16667"/>
              </a:avLst>
            </a:prstGeom>
            <a:gradFill>
              <a:gsLst>
                <a:gs pos="0">
                  <a:srgbClr val="DCECD5"/>
                </a:gs>
                <a:gs pos="100000">
                  <a:srgbClr val="93BC81"/>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25"/>
            <p:cNvSpPr txBox="1"/>
            <p:nvPr/>
          </p:nvSpPr>
          <p:spPr>
            <a:xfrm>
              <a:off x="2691023" y="2241936"/>
              <a:ext cx="488400" cy="18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600"/>
                <a:t>Enhancer</a:t>
              </a:r>
              <a:endParaRPr sz="600"/>
            </a:p>
          </p:txBody>
        </p:sp>
      </p:grpSp>
      <p:grpSp>
        <p:nvGrpSpPr>
          <p:cNvPr id="1372" name="Google Shape;1372;p25"/>
          <p:cNvGrpSpPr/>
          <p:nvPr/>
        </p:nvGrpSpPr>
        <p:grpSpPr>
          <a:xfrm rot="4435059">
            <a:off x="1460127" y="1575265"/>
            <a:ext cx="659560" cy="312814"/>
            <a:chOff x="2691023" y="2241936"/>
            <a:chExt cx="488400" cy="186600"/>
          </a:xfrm>
        </p:grpSpPr>
        <p:sp>
          <p:nvSpPr>
            <p:cNvPr id="1373" name="Google Shape;1373;p25"/>
            <p:cNvSpPr/>
            <p:nvPr/>
          </p:nvSpPr>
          <p:spPr>
            <a:xfrm rot="-9497">
              <a:off x="2772312" y="2288585"/>
              <a:ext cx="325801" cy="93300"/>
            </a:xfrm>
            <a:prstGeom prst="roundRect">
              <a:avLst>
                <a:gd name="adj" fmla="val 16667"/>
              </a:avLst>
            </a:prstGeom>
            <a:gradFill>
              <a:gsLst>
                <a:gs pos="0">
                  <a:srgbClr val="DCECD5"/>
                </a:gs>
                <a:gs pos="100000">
                  <a:srgbClr val="93BC81"/>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25"/>
            <p:cNvSpPr txBox="1"/>
            <p:nvPr/>
          </p:nvSpPr>
          <p:spPr>
            <a:xfrm>
              <a:off x="2691023" y="2241936"/>
              <a:ext cx="488400" cy="18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600"/>
                <a:t>Enhancer</a:t>
              </a:r>
              <a:endParaRPr sz="600"/>
            </a:p>
          </p:txBody>
        </p:sp>
      </p:grpSp>
      <p:grpSp>
        <p:nvGrpSpPr>
          <p:cNvPr id="1375" name="Google Shape;1375;p25"/>
          <p:cNvGrpSpPr/>
          <p:nvPr/>
        </p:nvGrpSpPr>
        <p:grpSpPr>
          <a:xfrm rot="2992637">
            <a:off x="1522211" y="1437627"/>
            <a:ext cx="821318" cy="313796"/>
            <a:chOff x="4151623" y="1116199"/>
            <a:chExt cx="488400" cy="186600"/>
          </a:xfrm>
        </p:grpSpPr>
        <p:sp>
          <p:nvSpPr>
            <p:cNvPr id="1376" name="Google Shape;1376;p25"/>
            <p:cNvSpPr/>
            <p:nvPr/>
          </p:nvSpPr>
          <p:spPr>
            <a:xfrm rot="-4192">
              <a:off x="4272827" y="1145732"/>
              <a:ext cx="246000" cy="127500"/>
            </a:xfrm>
            <a:prstGeom prst="ellipse">
              <a:avLst/>
            </a:prstGeom>
            <a:gradFill>
              <a:gsLst>
                <a:gs pos="0">
                  <a:srgbClr val="DBD4EB"/>
                </a:gs>
                <a:gs pos="100000">
                  <a:srgbClr val="9180BB"/>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25"/>
            <p:cNvSpPr txBox="1"/>
            <p:nvPr/>
          </p:nvSpPr>
          <p:spPr>
            <a:xfrm>
              <a:off x="4151623" y="1116199"/>
              <a:ext cx="488400" cy="18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600"/>
                <a:t>RNA Pol II</a:t>
              </a:r>
              <a:endParaRPr sz="600"/>
            </a:p>
          </p:txBody>
        </p:sp>
      </p:grpSp>
      <p:grpSp>
        <p:nvGrpSpPr>
          <p:cNvPr id="1378" name="Google Shape;1378;p25"/>
          <p:cNvGrpSpPr/>
          <p:nvPr/>
        </p:nvGrpSpPr>
        <p:grpSpPr>
          <a:xfrm>
            <a:off x="1729636" y="1372921"/>
            <a:ext cx="547296" cy="876020"/>
            <a:chOff x="1452936" y="360907"/>
            <a:chExt cx="325500" cy="522000"/>
          </a:xfrm>
        </p:grpSpPr>
        <p:sp>
          <p:nvSpPr>
            <p:cNvPr id="1379" name="Google Shape;1379;p25"/>
            <p:cNvSpPr/>
            <p:nvPr/>
          </p:nvSpPr>
          <p:spPr>
            <a:xfrm rot="4343583">
              <a:off x="1555770" y="565348"/>
              <a:ext cx="120006" cy="113105"/>
            </a:xfrm>
            <a:prstGeom prst="pentagon">
              <a:avLst>
                <a:gd name="hf" fmla="val 105146"/>
                <a:gd name="vf" fmla="val 11055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500"/>
            </a:p>
          </p:txBody>
        </p:sp>
        <p:sp>
          <p:nvSpPr>
            <p:cNvPr id="1380" name="Google Shape;1380;p25"/>
            <p:cNvSpPr txBox="1"/>
            <p:nvPr/>
          </p:nvSpPr>
          <p:spPr>
            <a:xfrm rot="4344651">
              <a:off x="1371469" y="528594"/>
              <a:ext cx="488435" cy="186626"/>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600"/>
                <a:t>TFs</a:t>
              </a:r>
              <a:endParaRPr sz="600"/>
            </a:p>
          </p:txBody>
        </p:sp>
      </p:grpSp>
      <p:grpSp>
        <p:nvGrpSpPr>
          <p:cNvPr id="1381" name="Google Shape;1381;p25"/>
          <p:cNvGrpSpPr/>
          <p:nvPr/>
        </p:nvGrpSpPr>
        <p:grpSpPr>
          <a:xfrm rot="2700000">
            <a:off x="3282715" y="2224805"/>
            <a:ext cx="821175" cy="313741"/>
            <a:chOff x="1935856" y="1199734"/>
            <a:chExt cx="488400" cy="186600"/>
          </a:xfrm>
        </p:grpSpPr>
        <p:sp>
          <p:nvSpPr>
            <p:cNvPr id="1382" name="Google Shape;1382;p25"/>
            <p:cNvSpPr/>
            <p:nvPr/>
          </p:nvSpPr>
          <p:spPr>
            <a:xfrm rot="-4192">
              <a:off x="2057056" y="1229277"/>
              <a:ext cx="246000" cy="127500"/>
            </a:xfrm>
            <a:prstGeom prst="ellipse">
              <a:avLst/>
            </a:prstGeom>
            <a:gradFill>
              <a:gsLst>
                <a:gs pos="0">
                  <a:srgbClr val="DBD4EB"/>
                </a:gs>
                <a:gs pos="100000">
                  <a:srgbClr val="9180BB"/>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25"/>
            <p:cNvSpPr txBox="1"/>
            <p:nvPr/>
          </p:nvSpPr>
          <p:spPr>
            <a:xfrm>
              <a:off x="1935856" y="1199734"/>
              <a:ext cx="488400" cy="18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600"/>
                <a:t>RNA Pol II</a:t>
              </a:r>
              <a:endParaRPr sz="600"/>
            </a:p>
          </p:txBody>
        </p:sp>
      </p:grpSp>
      <p:grpSp>
        <p:nvGrpSpPr>
          <p:cNvPr id="1384" name="Google Shape;1384;p25"/>
          <p:cNvGrpSpPr/>
          <p:nvPr/>
        </p:nvGrpSpPr>
        <p:grpSpPr>
          <a:xfrm>
            <a:off x="1872658" y="3416121"/>
            <a:ext cx="370813" cy="252267"/>
            <a:chOff x="2772313" y="1518214"/>
            <a:chExt cx="220538" cy="150034"/>
          </a:xfrm>
        </p:grpSpPr>
        <p:sp>
          <p:nvSpPr>
            <p:cNvPr id="1385" name="Google Shape;1385;p25"/>
            <p:cNvSpPr/>
            <p:nvPr/>
          </p:nvSpPr>
          <p:spPr>
            <a:xfrm>
              <a:off x="2772313" y="1518214"/>
              <a:ext cx="220538" cy="150034"/>
            </a:xfrm>
            <a:custGeom>
              <a:avLst/>
              <a:gdLst/>
              <a:ahLst/>
              <a:cxnLst/>
              <a:rect l="l" t="t" r="r" b="b"/>
              <a:pathLst>
                <a:path w="22384" h="15228" extrusionOk="0">
                  <a:moveTo>
                    <a:pt x="0" y="13106"/>
                  </a:moveTo>
                  <a:cubicBezTo>
                    <a:pt x="2418" y="11725"/>
                    <a:pt x="7407" y="14700"/>
                    <a:pt x="8287" y="12058"/>
                  </a:cubicBezTo>
                  <a:cubicBezTo>
                    <a:pt x="9263" y="9127"/>
                    <a:pt x="3839" y="6434"/>
                    <a:pt x="4762" y="3486"/>
                  </a:cubicBezTo>
                  <a:cubicBezTo>
                    <a:pt x="5458" y="1261"/>
                    <a:pt x="8552" y="-289"/>
                    <a:pt x="10858" y="57"/>
                  </a:cubicBezTo>
                  <a:cubicBezTo>
                    <a:pt x="14670" y="629"/>
                    <a:pt x="10456" y="7973"/>
                    <a:pt x="11811" y="11582"/>
                  </a:cubicBezTo>
                  <a:cubicBezTo>
                    <a:pt x="12648" y="13811"/>
                    <a:pt x="16592" y="11287"/>
                    <a:pt x="18955" y="11582"/>
                  </a:cubicBezTo>
                  <a:cubicBezTo>
                    <a:pt x="20604" y="11788"/>
                    <a:pt x="20735" y="15408"/>
                    <a:pt x="22384" y="15202"/>
                  </a:cubicBezTo>
                </a:path>
              </a:pathLst>
            </a:custGeom>
            <a:noFill/>
            <a:ln w="9525" cap="flat" cmpd="sng">
              <a:solidFill>
                <a:srgbClr val="6AA84F"/>
              </a:solidFill>
              <a:prstDash val="solid"/>
              <a:round/>
              <a:headEnd type="none" w="med" len="med"/>
              <a:tailEnd type="none" w="med" len="med"/>
            </a:ln>
          </p:spPr>
        </p:sp>
        <p:cxnSp>
          <p:nvCxnSpPr>
            <p:cNvPr id="1386" name="Google Shape;1386;p25"/>
            <p:cNvCxnSpPr/>
            <p:nvPr/>
          </p:nvCxnSpPr>
          <p:spPr>
            <a:xfrm rot="10800000" flipH="1">
              <a:off x="2841760" y="1595739"/>
              <a:ext cx="45900" cy="7500"/>
            </a:xfrm>
            <a:prstGeom prst="straightConnector1">
              <a:avLst/>
            </a:prstGeom>
            <a:noFill/>
            <a:ln w="9525" cap="flat" cmpd="sng">
              <a:solidFill>
                <a:srgbClr val="6AA84F"/>
              </a:solidFill>
              <a:prstDash val="solid"/>
              <a:round/>
              <a:headEnd type="none" w="med" len="med"/>
              <a:tailEnd type="none" w="med" len="med"/>
            </a:ln>
          </p:spPr>
        </p:cxnSp>
        <p:cxnSp>
          <p:nvCxnSpPr>
            <p:cNvPr id="1387" name="Google Shape;1387;p25"/>
            <p:cNvCxnSpPr/>
            <p:nvPr/>
          </p:nvCxnSpPr>
          <p:spPr>
            <a:xfrm rot="10800000" flipH="1">
              <a:off x="2854905" y="1620256"/>
              <a:ext cx="33000" cy="2700"/>
            </a:xfrm>
            <a:prstGeom prst="straightConnector1">
              <a:avLst/>
            </a:prstGeom>
            <a:noFill/>
            <a:ln w="9525" cap="flat" cmpd="sng">
              <a:solidFill>
                <a:srgbClr val="6AA84F"/>
              </a:solidFill>
              <a:prstDash val="solid"/>
              <a:round/>
              <a:headEnd type="none" w="med" len="med"/>
              <a:tailEnd type="none" w="med" len="med"/>
            </a:ln>
          </p:spPr>
        </p:cxnSp>
      </p:grpSp>
      <p:grpSp>
        <p:nvGrpSpPr>
          <p:cNvPr id="1388" name="Google Shape;1388;p25"/>
          <p:cNvGrpSpPr/>
          <p:nvPr/>
        </p:nvGrpSpPr>
        <p:grpSpPr>
          <a:xfrm rot="-173544">
            <a:off x="1799519" y="3845274"/>
            <a:ext cx="547283" cy="295331"/>
            <a:chOff x="2001953" y="3365432"/>
            <a:chExt cx="597753" cy="252162"/>
          </a:xfrm>
        </p:grpSpPr>
        <p:sp>
          <p:nvSpPr>
            <p:cNvPr id="1389" name="Google Shape;1389;p25"/>
            <p:cNvSpPr/>
            <p:nvPr/>
          </p:nvSpPr>
          <p:spPr>
            <a:xfrm rot="413145">
              <a:off x="2378975" y="3530391"/>
              <a:ext cx="218647" cy="47699"/>
            </a:xfrm>
            <a:custGeom>
              <a:avLst/>
              <a:gdLst/>
              <a:ahLst/>
              <a:cxnLst/>
              <a:rect l="l" t="t" r="r" b="b"/>
              <a:pathLst>
                <a:path w="71818" h="9537" extrusionOk="0">
                  <a:moveTo>
                    <a:pt x="0" y="9537"/>
                  </a:moveTo>
                  <a:cubicBezTo>
                    <a:pt x="1207" y="7950"/>
                    <a:pt x="4350" y="107"/>
                    <a:pt x="7239" y="12"/>
                  </a:cubicBezTo>
                  <a:cubicBezTo>
                    <a:pt x="10128" y="-83"/>
                    <a:pt x="14255" y="8934"/>
                    <a:pt x="17335" y="8966"/>
                  </a:cubicBezTo>
                  <a:cubicBezTo>
                    <a:pt x="20415" y="8998"/>
                    <a:pt x="22637" y="298"/>
                    <a:pt x="25717" y="203"/>
                  </a:cubicBezTo>
                  <a:cubicBezTo>
                    <a:pt x="28797" y="108"/>
                    <a:pt x="32766" y="8235"/>
                    <a:pt x="35814" y="8394"/>
                  </a:cubicBezTo>
                  <a:cubicBezTo>
                    <a:pt x="38862" y="8553"/>
                    <a:pt x="41370" y="1346"/>
                    <a:pt x="44005" y="1155"/>
                  </a:cubicBezTo>
                  <a:cubicBezTo>
                    <a:pt x="46640" y="965"/>
                    <a:pt x="49434" y="7061"/>
                    <a:pt x="51625" y="7251"/>
                  </a:cubicBezTo>
                  <a:cubicBezTo>
                    <a:pt x="53816" y="7442"/>
                    <a:pt x="55436" y="2552"/>
                    <a:pt x="57150" y="2298"/>
                  </a:cubicBezTo>
                  <a:cubicBezTo>
                    <a:pt x="58865" y="2044"/>
                    <a:pt x="60261" y="5537"/>
                    <a:pt x="61912" y="5727"/>
                  </a:cubicBezTo>
                  <a:cubicBezTo>
                    <a:pt x="63563" y="5918"/>
                    <a:pt x="65786" y="3568"/>
                    <a:pt x="67056" y="3441"/>
                  </a:cubicBezTo>
                  <a:cubicBezTo>
                    <a:pt x="68326" y="3314"/>
                    <a:pt x="68738" y="4806"/>
                    <a:pt x="69532" y="4965"/>
                  </a:cubicBezTo>
                  <a:cubicBezTo>
                    <a:pt x="70326" y="5124"/>
                    <a:pt x="71437" y="4489"/>
                    <a:pt x="71818" y="4394"/>
                  </a:cubicBezTo>
                </a:path>
              </a:pathLst>
            </a:custGeom>
            <a:noFill/>
            <a:ln w="9525" cap="flat" cmpd="sng">
              <a:solidFill>
                <a:srgbClr val="3D85C6"/>
              </a:solidFill>
              <a:prstDash val="solid"/>
              <a:round/>
              <a:headEnd type="none" w="med" len="med"/>
              <a:tailEnd type="none" w="med" len="med"/>
            </a:ln>
          </p:spPr>
        </p:sp>
        <p:sp>
          <p:nvSpPr>
            <p:cNvPr id="1390" name="Google Shape;1390;p25"/>
            <p:cNvSpPr/>
            <p:nvPr/>
          </p:nvSpPr>
          <p:spPr>
            <a:xfrm rot="-10386855" flipH="1">
              <a:off x="2377368" y="3530105"/>
              <a:ext cx="218647" cy="47699"/>
            </a:xfrm>
            <a:custGeom>
              <a:avLst/>
              <a:gdLst/>
              <a:ahLst/>
              <a:cxnLst/>
              <a:rect l="l" t="t" r="r" b="b"/>
              <a:pathLst>
                <a:path w="71818" h="9537" extrusionOk="0">
                  <a:moveTo>
                    <a:pt x="0" y="9537"/>
                  </a:moveTo>
                  <a:cubicBezTo>
                    <a:pt x="1207" y="7950"/>
                    <a:pt x="4350" y="107"/>
                    <a:pt x="7239" y="12"/>
                  </a:cubicBezTo>
                  <a:cubicBezTo>
                    <a:pt x="10128" y="-83"/>
                    <a:pt x="14255" y="8934"/>
                    <a:pt x="17335" y="8966"/>
                  </a:cubicBezTo>
                  <a:cubicBezTo>
                    <a:pt x="20415" y="8998"/>
                    <a:pt x="22637" y="298"/>
                    <a:pt x="25717" y="203"/>
                  </a:cubicBezTo>
                  <a:cubicBezTo>
                    <a:pt x="28797" y="108"/>
                    <a:pt x="32766" y="8235"/>
                    <a:pt x="35814" y="8394"/>
                  </a:cubicBezTo>
                  <a:cubicBezTo>
                    <a:pt x="38862" y="8553"/>
                    <a:pt x="41370" y="1346"/>
                    <a:pt x="44005" y="1155"/>
                  </a:cubicBezTo>
                  <a:cubicBezTo>
                    <a:pt x="46640" y="965"/>
                    <a:pt x="49434" y="7061"/>
                    <a:pt x="51625" y="7251"/>
                  </a:cubicBezTo>
                  <a:cubicBezTo>
                    <a:pt x="53816" y="7442"/>
                    <a:pt x="55436" y="2552"/>
                    <a:pt x="57150" y="2298"/>
                  </a:cubicBezTo>
                  <a:cubicBezTo>
                    <a:pt x="58865" y="2044"/>
                    <a:pt x="60261" y="5537"/>
                    <a:pt x="61912" y="5727"/>
                  </a:cubicBezTo>
                  <a:cubicBezTo>
                    <a:pt x="63563" y="5918"/>
                    <a:pt x="65786" y="3568"/>
                    <a:pt x="67056" y="3441"/>
                  </a:cubicBezTo>
                  <a:cubicBezTo>
                    <a:pt x="68326" y="3314"/>
                    <a:pt x="68738" y="4806"/>
                    <a:pt x="69532" y="4965"/>
                  </a:cubicBezTo>
                  <a:cubicBezTo>
                    <a:pt x="70326" y="5124"/>
                    <a:pt x="71437" y="4489"/>
                    <a:pt x="71818" y="4394"/>
                  </a:cubicBezTo>
                </a:path>
              </a:pathLst>
            </a:custGeom>
            <a:noFill/>
            <a:ln w="9525" cap="flat" cmpd="sng">
              <a:solidFill>
                <a:srgbClr val="CC0000"/>
              </a:solidFill>
              <a:prstDash val="solid"/>
              <a:round/>
              <a:headEnd type="none" w="med" len="med"/>
              <a:tailEnd type="none" w="med" len="med"/>
            </a:ln>
          </p:spPr>
        </p:sp>
        <p:sp>
          <p:nvSpPr>
            <p:cNvPr id="1391" name="Google Shape;1391;p25"/>
            <p:cNvSpPr/>
            <p:nvPr/>
          </p:nvSpPr>
          <p:spPr>
            <a:xfrm rot="-10387045">
              <a:off x="2004086" y="3484154"/>
              <a:ext cx="205263" cy="47699"/>
            </a:xfrm>
            <a:custGeom>
              <a:avLst/>
              <a:gdLst/>
              <a:ahLst/>
              <a:cxnLst/>
              <a:rect l="l" t="t" r="r" b="b"/>
              <a:pathLst>
                <a:path w="71818" h="9537" extrusionOk="0">
                  <a:moveTo>
                    <a:pt x="0" y="9537"/>
                  </a:moveTo>
                  <a:cubicBezTo>
                    <a:pt x="1207" y="7950"/>
                    <a:pt x="4350" y="107"/>
                    <a:pt x="7239" y="12"/>
                  </a:cubicBezTo>
                  <a:cubicBezTo>
                    <a:pt x="10128" y="-83"/>
                    <a:pt x="14255" y="8934"/>
                    <a:pt x="17335" y="8966"/>
                  </a:cubicBezTo>
                  <a:cubicBezTo>
                    <a:pt x="20415" y="8998"/>
                    <a:pt x="22637" y="298"/>
                    <a:pt x="25717" y="203"/>
                  </a:cubicBezTo>
                  <a:cubicBezTo>
                    <a:pt x="28797" y="108"/>
                    <a:pt x="32766" y="8235"/>
                    <a:pt x="35814" y="8394"/>
                  </a:cubicBezTo>
                  <a:cubicBezTo>
                    <a:pt x="38862" y="8553"/>
                    <a:pt x="41370" y="1346"/>
                    <a:pt x="44005" y="1155"/>
                  </a:cubicBezTo>
                  <a:cubicBezTo>
                    <a:pt x="46640" y="965"/>
                    <a:pt x="49434" y="7061"/>
                    <a:pt x="51625" y="7251"/>
                  </a:cubicBezTo>
                  <a:cubicBezTo>
                    <a:pt x="53816" y="7442"/>
                    <a:pt x="55436" y="2552"/>
                    <a:pt x="57150" y="2298"/>
                  </a:cubicBezTo>
                  <a:cubicBezTo>
                    <a:pt x="58865" y="2044"/>
                    <a:pt x="60261" y="5537"/>
                    <a:pt x="61912" y="5727"/>
                  </a:cubicBezTo>
                  <a:cubicBezTo>
                    <a:pt x="63563" y="5918"/>
                    <a:pt x="65786" y="3568"/>
                    <a:pt x="67056" y="3441"/>
                  </a:cubicBezTo>
                  <a:cubicBezTo>
                    <a:pt x="68326" y="3314"/>
                    <a:pt x="68738" y="4806"/>
                    <a:pt x="69532" y="4965"/>
                  </a:cubicBezTo>
                  <a:cubicBezTo>
                    <a:pt x="70326" y="5124"/>
                    <a:pt x="71437" y="4489"/>
                    <a:pt x="71818" y="4394"/>
                  </a:cubicBezTo>
                </a:path>
              </a:pathLst>
            </a:custGeom>
            <a:noFill/>
            <a:ln w="9525" cap="flat" cmpd="sng">
              <a:solidFill>
                <a:srgbClr val="CC0000"/>
              </a:solidFill>
              <a:prstDash val="solid"/>
              <a:round/>
              <a:headEnd type="none" w="med" len="med"/>
              <a:tailEnd type="none" w="med" len="med"/>
            </a:ln>
          </p:spPr>
        </p:sp>
        <p:sp>
          <p:nvSpPr>
            <p:cNvPr id="1392" name="Google Shape;1392;p25"/>
            <p:cNvSpPr/>
            <p:nvPr/>
          </p:nvSpPr>
          <p:spPr>
            <a:xfrm rot="412235" flipH="1">
              <a:off x="2005237" y="3484428"/>
              <a:ext cx="205619" cy="47699"/>
            </a:xfrm>
            <a:custGeom>
              <a:avLst/>
              <a:gdLst/>
              <a:ahLst/>
              <a:cxnLst/>
              <a:rect l="l" t="t" r="r" b="b"/>
              <a:pathLst>
                <a:path w="71818" h="9537" extrusionOk="0">
                  <a:moveTo>
                    <a:pt x="0" y="9537"/>
                  </a:moveTo>
                  <a:cubicBezTo>
                    <a:pt x="1207" y="7950"/>
                    <a:pt x="4350" y="107"/>
                    <a:pt x="7239" y="12"/>
                  </a:cubicBezTo>
                  <a:cubicBezTo>
                    <a:pt x="10128" y="-83"/>
                    <a:pt x="14255" y="8934"/>
                    <a:pt x="17335" y="8966"/>
                  </a:cubicBezTo>
                  <a:cubicBezTo>
                    <a:pt x="20415" y="8998"/>
                    <a:pt x="22637" y="298"/>
                    <a:pt x="25717" y="203"/>
                  </a:cubicBezTo>
                  <a:cubicBezTo>
                    <a:pt x="28797" y="108"/>
                    <a:pt x="32766" y="8235"/>
                    <a:pt x="35814" y="8394"/>
                  </a:cubicBezTo>
                  <a:cubicBezTo>
                    <a:pt x="38862" y="8553"/>
                    <a:pt x="41370" y="1346"/>
                    <a:pt x="44005" y="1155"/>
                  </a:cubicBezTo>
                  <a:cubicBezTo>
                    <a:pt x="46640" y="965"/>
                    <a:pt x="49434" y="7061"/>
                    <a:pt x="51625" y="7251"/>
                  </a:cubicBezTo>
                  <a:cubicBezTo>
                    <a:pt x="53816" y="7442"/>
                    <a:pt x="55436" y="2552"/>
                    <a:pt x="57150" y="2298"/>
                  </a:cubicBezTo>
                  <a:cubicBezTo>
                    <a:pt x="58865" y="2044"/>
                    <a:pt x="60261" y="5537"/>
                    <a:pt x="61912" y="5727"/>
                  </a:cubicBezTo>
                  <a:cubicBezTo>
                    <a:pt x="63563" y="5918"/>
                    <a:pt x="65786" y="3568"/>
                    <a:pt x="67056" y="3441"/>
                  </a:cubicBezTo>
                  <a:cubicBezTo>
                    <a:pt x="68326" y="3314"/>
                    <a:pt x="68738" y="4806"/>
                    <a:pt x="69532" y="4965"/>
                  </a:cubicBezTo>
                  <a:cubicBezTo>
                    <a:pt x="70326" y="5124"/>
                    <a:pt x="71437" y="4489"/>
                    <a:pt x="71818" y="4394"/>
                  </a:cubicBezTo>
                </a:path>
              </a:pathLst>
            </a:custGeom>
            <a:noFill/>
            <a:ln w="9525" cap="flat" cmpd="sng">
              <a:solidFill>
                <a:srgbClr val="3D85C6"/>
              </a:solidFill>
              <a:prstDash val="solid"/>
              <a:round/>
              <a:headEnd type="none" w="med" len="med"/>
              <a:tailEnd type="none" w="med" len="med"/>
            </a:ln>
          </p:spPr>
        </p:sp>
        <p:sp>
          <p:nvSpPr>
            <p:cNvPr id="1393" name="Google Shape;1393;p25"/>
            <p:cNvSpPr/>
            <p:nvPr/>
          </p:nvSpPr>
          <p:spPr>
            <a:xfrm rot="414769">
              <a:off x="2212697" y="3468749"/>
              <a:ext cx="172319" cy="46053"/>
            </a:xfrm>
            <a:custGeom>
              <a:avLst/>
              <a:gdLst/>
              <a:ahLst/>
              <a:cxnLst/>
              <a:rect l="l" t="t" r="r" b="b"/>
              <a:pathLst>
                <a:path w="7977" h="1996" extrusionOk="0">
                  <a:moveTo>
                    <a:pt x="0" y="1900"/>
                  </a:moveTo>
                  <a:cubicBezTo>
                    <a:pt x="663" y="-675"/>
                    <a:pt x="7487" y="-618"/>
                    <a:pt x="7977" y="1996"/>
                  </a:cubicBezTo>
                </a:path>
              </a:pathLst>
            </a:custGeom>
            <a:noFill/>
            <a:ln w="9525" cap="flat" cmpd="sng">
              <a:solidFill>
                <a:srgbClr val="CC0000"/>
              </a:solidFill>
              <a:prstDash val="solid"/>
              <a:round/>
              <a:headEnd type="none" w="med" len="med"/>
              <a:tailEnd type="none" w="med" len="med"/>
            </a:ln>
          </p:spPr>
        </p:sp>
        <p:sp>
          <p:nvSpPr>
            <p:cNvPr id="1394" name="Google Shape;1394;p25"/>
            <p:cNvSpPr/>
            <p:nvPr/>
          </p:nvSpPr>
          <p:spPr>
            <a:xfrm rot="414919">
              <a:off x="2203554" y="3549395"/>
              <a:ext cx="172312" cy="35486"/>
            </a:xfrm>
            <a:custGeom>
              <a:avLst/>
              <a:gdLst/>
              <a:ahLst/>
              <a:cxnLst/>
              <a:rect l="l" t="t" r="r" b="b"/>
              <a:pathLst>
                <a:path w="8168" h="2013" extrusionOk="0">
                  <a:moveTo>
                    <a:pt x="0" y="48"/>
                  </a:moveTo>
                  <a:cubicBezTo>
                    <a:pt x="567" y="2711"/>
                    <a:pt x="7486" y="2636"/>
                    <a:pt x="8168" y="0"/>
                  </a:cubicBezTo>
                </a:path>
              </a:pathLst>
            </a:custGeom>
            <a:noFill/>
            <a:ln w="9525" cap="flat" cmpd="sng">
              <a:solidFill>
                <a:srgbClr val="3D85C6"/>
              </a:solidFill>
              <a:prstDash val="solid"/>
              <a:round/>
              <a:headEnd type="none" w="med" len="med"/>
              <a:tailEnd type="none" w="med" len="med"/>
            </a:ln>
          </p:spPr>
        </p:sp>
        <p:sp>
          <p:nvSpPr>
            <p:cNvPr id="1395" name="Google Shape;1395;p25"/>
            <p:cNvSpPr/>
            <p:nvPr/>
          </p:nvSpPr>
          <p:spPr>
            <a:xfrm rot="415311">
              <a:off x="2194863" y="3376073"/>
              <a:ext cx="190531" cy="230881"/>
            </a:xfrm>
            <a:custGeom>
              <a:avLst/>
              <a:gdLst/>
              <a:ahLst/>
              <a:cxnLst/>
              <a:rect l="l" t="t" r="r" b="b"/>
              <a:pathLst>
                <a:path w="7120" h="7516" extrusionOk="0">
                  <a:moveTo>
                    <a:pt x="7120" y="5405"/>
                  </a:moveTo>
                  <a:cubicBezTo>
                    <a:pt x="5665" y="5362"/>
                    <a:pt x="4530" y="8078"/>
                    <a:pt x="3239" y="7406"/>
                  </a:cubicBezTo>
                  <a:cubicBezTo>
                    <a:pt x="849" y="6162"/>
                    <a:pt x="1905" y="1905"/>
                    <a:pt x="0" y="0"/>
                  </a:cubicBezTo>
                </a:path>
              </a:pathLst>
            </a:custGeom>
            <a:noFill/>
            <a:ln w="9525" cap="flat" cmpd="sng">
              <a:solidFill>
                <a:srgbClr val="6AA84F"/>
              </a:solidFill>
              <a:prstDash val="solid"/>
              <a:round/>
              <a:headEnd type="none" w="med" len="med"/>
              <a:tailEnd type="none" w="med" len="med"/>
            </a:ln>
          </p:spPr>
        </p:sp>
        <p:sp>
          <p:nvSpPr>
            <p:cNvPr id="1396" name="Google Shape;1396;p25"/>
            <p:cNvSpPr/>
            <p:nvPr/>
          </p:nvSpPr>
          <p:spPr>
            <a:xfrm rot="408985">
              <a:off x="2376533" y="3506582"/>
              <a:ext cx="103633" cy="73751"/>
            </a:xfrm>
            <a:prstGeom prst="ellipse">
              <a:avLst/>
            </a:prstGeom>
            <a:gradFill>
              <a:gsLst>
                <a:gs pos="0">
                  <a:srgbClr val="DBD4EB"/>
                </a:gs>
                <a:gs pos="100000">
                  <a:srgbClr val="9180BB"/>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97" name="Google Shape;1397;p25"/>
          <p:cNvSpPr/>
          <p:nvPr/>
        </p:nvSpPr>
        <p:spPr>
          <a:xfrm>
            <a:off x="3652521" y="2906426"/>
            <a:ext cx="231591" cy="446387"/>
          </a:xfrm>
          <a:custGeom>
            <a:avLst/>
            <a:gdLst/>
            <a:ahLst/>
            <a:cxnLst/>
            <a:rect l="l" t="t" r="r" b="b"/>
            <a:pathLst>
              <a:path w="4055" h="8763" extrusionOk="0">
                <a:moveTo>
                  <a:pt x="0" y="0"/>
                </a:moveTo>
                <a:cubicBezTo>
                  <a:pt x="2970" y="1115"/>
                  <a:pt x="4830" y="5793"/>
                  <a:pt x="3715" y="8763"/>
                </a:cubicBezTo>
              </a:path>
            </a:pathLst>
          </a:custGeom>
          <a:noFill/>
          <a:ln w="9525" cap="flat" cmpd="sng">
            <a:solidFill>
              <a:schemeClr val="dk2"/>
            </a:solidFill>
            <a:prstDash val="solid"/>
            <a:round/>
            <a:headEnd type="none" w="med" len="med"/>
            <a:tailEnd type="stealth" w="med" len="med"/>
          </a:ln>
        </p:spPr>
      </p:sp>
      <p:sp>
        <p:nvSpPr>
          <p:cNvPr id="1398" name="Google Shape;1398;p25"/>
          <p:cNvSpPr/>
          <p:nvPr/>
        </p:nvSpPr>
        <p:spPr>
          <a:xfrm>
            <a:off x="2106991" y="1424927"/>
            <a:ext cx="196177" cy="304291"/>
          </a:xfrm>
          <a:custGeom>
            <a:avLst/>
            <a:gdLst/>
            <a:ahLst/>
            <a:cxnLst/>
            <a:rect l="l" t="t" r="r" b="b"/>
            <a:pathLst>
              <a:path w="4667" h="7239" extrusionOk="0">
                <a:moveTo>
                  <a:pt x="0" y="7239"/>
                </a:moveTo>
                <a:cubicBezTo>
                  <a:pt x="2568" y="5955"/>
                  <a:pt x="4312" y="2849"/>
                  <a:pt x="4667" y="0"/>
                </a:cubicBezTo>
              </a:path>
            </a:pathLst>
          </a:custGeom>
          <a:noFill/>
          <a:ln w="9525" cap="flat" cmpd="sng">
            <a:solidFill>
              <a:schemeClr val="dk2"/>
            </a:solidFill>
            <a:prstDash val="solid"/>
            <a:round/>
            <a:headEnd type="none" w="med" len="med"/>
            <a:tailEnd type="triangle" w="med" len="med"/>
          </a:ln>
        </p:spPr>
      </p:sp>
      <p:sp>
        <p:nvSpPr>
          <p:cNvPr id="1399" name="Google Shape;1399;p25"/>
          <p:cNvSpPr/>
          <p:nvPr/>
        </p:nvSpPr>
        <p:spPr>
          <a:xfrm>
            <a:off x="3135675" y="1874490"/>
            <a:ext cx="64500" cy="66600"/>
          </a:xfrm>
          <a:prstGeom prst="ellipse">
            <a:avLst/>
          </a:prstGeom>
          <a:solidFill>
            <a:srgbClr val="6AA84F"/>
          </a:solidFill>
          <a:ln w="9525" cap="flat" cmpd="sng">
            <a:solidFill>
              <a:srgbClr val="274E1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25"/>
          <p:cNvSpPr/>
          <p:nvPr/>
        </p:nvSpPr>
        <p:spPr>
          <a:xfrm>
            <a:off x="2592741" y="1628746"/>
            <a:ext cx="64500" cy="66600"/>
          </a:xfrm>
          <a:prstGeom prst="ellipse">
            <a:avLst/>
          </a:prstGeom>
          <a:solidFill>
            <a:srgbClr val="6AA84F"/>
          </a:solidFill>
          <a:ln w="9525" cap="flat" cmpd="sng">
            <a:solidFill>
              <a:srgbClr val="274E1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25"/>
          <p:cNvSpPr/>
          <p:nvPr/>
        </p:nvSpPr>
        <p:spPr>
          <a:xfrm>
            <a:off x="2135023" y="1982220"/>
            <a:ext cx="64500" cy="66600"/>
          </a:xfrm>
          <a:prstGeom prst="ellipse">
            <a:avLst/>
          </a:prstGeom>
          <a:solidFill>
            <a:srgbClr val="6AA84F"/>
          </a:solidFill>
          <a:ln w="9525" cap="flat" cmpd="sng">
            <a:solidFill>
              <a:srgbClr val="274E1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25"/>
          <p:cNvSpPr/>
          <p:nvPr/>
        </p:nvSpPr>
        <p:spPr>
          <a:xfrm>
            <a:off x="1808868" y="1198480"/>
            <a:ext cx="64500" cy="66600"/>
          </a:xfrm>
          <a:prstGeom prst="ellipse">
            <a:avLst/>
          </a:prstGeom>
          <a:solidFill>
            <a:srgbClr val="6AA84F"/>
          </a:solidFill>
          <a:ln w="9525" cap="flat" cmpd="sng">
            <a:solidFill>
              <a:srgbClr val="274E1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25"/>
          <p:cNvSpPr/>
          <p:nvPr/>
        </p:nvSpPr>
        <p:spPr>
          <a:xfrm>
            <a:off x="2172871" y="2721869"/>
            <a:ext cx="64500" cy="66600"/>
          </a:xfrm>
          <a:prstGeom prst="ellipse">
            <a:avLst/>
          </a:prstGeom>
          <a:solidFill>
            <a:srgbClr val="6AA84F"/>
          </a:solidFill>
          <a:ln w="9525" cap="flat" cmpd="sng">
            <a:solidFill>
              <a:srgbClr val="274E1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25"/>
          <p:cNvSpPr/>
          <p:nvPr/>
        </p:nvSpPr>
        <p:spPr>
          <a:xfrm>
            <a:off x="1658960" y="3057323"/>
            <a:ext cx="64500" cy="66600"/>
          </a:xfrm>
          <a:prstGeom prst="ellipse">
            <a:avLst/>
          </a:prstGeom>
          <a:solidFill>
            <a:srgbClr val="6AA84F"/>
          </a:solidFill>
          <a:ln w="9525" cap="flat" cmpd="sng">
            <a:solidFill>
              <a:srgbClr val="274E1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25"/>
          <p:cNvSpPr/>
          <p:nvPr/>
        </p:nvSpPr>
        <p:spPr>
          <a:xfrm>
            <a:off x="1285910" y="3585531"/>
            <a:ext cx="64500" cy="66600"/>
          </a:xfrm>
          <a:prstGeom prst="ellipse">
            <a:avLst/>
          </a:prstGeom>
          <a:solidFill>
            <a:srgbClr val="6AA84F"/>
          </a:solidFill>
          <a:ln w="9525" cap="flat" cmpd="sng">
            <a:solidFill>
              <a:srgbClr val="274E1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25"/>
          <p:cNvSpPr/>
          <p:nvPr/>
        </p:nvSpPr>
        <p:spPr>
          <a:xfrm>
            <a:off x="1590932" y="4013232"/>
            <a:ext cx="64500" cy="66600"/>
          </a:xfrm>
          <a:prstGeom prst="ellipse">
            <a:avLst/>
          </a:prstGeom>
          <a:solidFill>
            <a:srgbClr val="6AA84F"/>
          </a:solidFill>
          <a:ln w="9525" cap="flat" cmpd="sng">
            <a:solidFill>
              <a:srgbClr val="274E1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25"/>
          <p:cNvSpPr/>
          <p:nvPr/>
        </p:nvSpPr>
        <p:spPr>
          <a:xfrm>
            <a:off x="2580862" y="4012980"/>
            <a:ext cx="64500" cy="66600"/>
          </a:xfrm>
          <a:prstGeom prst="ellipse">
            <a:avLst/>
          </a:prstGeom>
          <a:solidFill>
            <a:srgbClr val="6AA84F"/>
          </a:solidFill>
          <a:ln w="9525" cap="flat" cmpd="sng">
            <a:solidFill>
              <a:srgbClr val="274E1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25"/>
          <p:cNvSpPr/>
          <p:nvPr/>
        </p:nvSpPr>
        <p:spPr>
          <a:xfrm>
            <a:off x="3076887" y="3806760"/>
            <a:ext cx="64500" cy="66600"/>
          </a:xfrm>
          <a:prstGeom prst="ellipse">
            <a:avLst/>
          </a:prstGeom>
          <a:solidFill>
            <a:srgbClr val="6AA84F"/>
          </a:solidFill>
          <a:ln w="9525" cap="flat" cmpd="sng">
            <a:solidFill>
              <a:srgbClr val="274E1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25"/>
          <p:cNvSpPr/>
          <p:nvPr/>
        </p:nvSpPr>
        <p:spPr>
          <a:xfrm>
            <a:off x="3395286" y="3931308"/>
            <a:ext cx="64500" cy="66600"/>
          </a:xfrm>
          <a:prstGeom prst="ellipse">
            <a:avLst/>
          </a:prstGeom>
          <a:solidFill>
            <a:srgbClr val="6AA84F"/>
          </a:solidFill>
          <a:ln w="9525" cap="flat" cmpd="sng">
            <a:solidFill>
              <a:srgbClr val="274E1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25"/>
          <p:cNvSpPr/>
          <p:nvPr/>
        </p:nvSpPr>
        <p:spPr>
          <a:xfrm>
            <a:off x="2988481" y="3371347"/>
            <a:ext cx="64500" cy="66600"/>
          </a:xfrm>
          <a:prstGeom prst="ellipse">
            <a:avLst/>
          </a:prstGeom>
          <a:solidFill>
            <a:srgbClr val="6AA84F"/>
          </a:solidFill>
          <a:ln w="9525" cap="flat" cmpd="sng">
            <a:solidFill>
              <a:srgbClr val="274E1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25"/>
          <p:cNvSpPr/>
          <p:nvPr/>
        </p:nvSpPr>
        <p:spPr>
          <a:xfrm>
            <a:off x="3202028" y="3057323"/>
            <a:ext cx="64500" cy="66600"/>
          </a:xfrm>
          <a:prstGeom prst="ellipse">
            <a:avLst/>
          </a:prstGeom>
          <a:solidFill>
            <a:srgbClr val="6AA84F"/>
          </a:solidFill>
          <a:ln w="9525" cap="flat" cmpd="sng">
            <a:solidFill>
              <a:srgbClr val="274E1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25"/>
          <p:cNvSpPr/>
          <p:nvPr/>
        </p:nvSpPr>
        <p:spPr>
          <a:xfrm>
            <a:off x="2043069" y="3678185"/>
            <a:ext cx="107764" cy="220392"/>
          </a:xfrm>
          <a:custGeom>
            <a:avLst/>
            <a:gdLst/>
            <a:ahLst/>
            <a:cxnLst/>
            <a:rect l="l" t="t" r="r" b="b"/>
            <a:pathLst>
              <a:path w="3633" h="7430" extrusionOk="0">
                <a:moveTo>
                  <a:pt x="0" y="7430"/>
                </a:moveTo>
                <a:cubicBezTo>
                  <a:pt x="2728" y="7430"/>
                  <a:pt x="4089" y="2647"/>
                  <a:pt x="3429" y="0"/>
                </a:cubicBezTo>
              </a:path>
            </a:pathLst>
          </a:custGeom>
          <a:noFill/>
          <a:ln w="9525" cap="flat" cmpd="sng">
            <a:solidFill>
              <a:schemeClr val="dk2"/>
            </a:solidFill>
            <a:prstDash val="solid"/>
            <a:round/>
            <a:headEnd type="none" w="med" len="med"/>
            <a:tailEnd type="stealth" w="med" len="med"/>
          </a:ln>
        </p:spPr>
      </p:sp>
      <p:sp>
        <p:nvSpPr>
          <p:cNvPr id="1413" name="Google Shape;1413;p25"/>
          <p:cNvSpPr/>
          <p:nvPr/>
        </p:nvSpPr>
        <p:spPr>
          <a:xfrm rot="5400000">
            <a:off x="2583527" y="-344172"/>
            <a:ext cx="107700" cy="2811900"/>
          </a:xfrm>
          <a:prstGeom prst="leftBrace">
            <a:avLst>
              <a:gd name="adj1" fmla="val 50000"/>
              <a:gd name="adj2"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25"/>
          <p:cNvSpPr/>
          <p:nvPr/>
        </p:nvSpPr>
        <p:spPr>
          <a:xfrm rot="5400000">
            <a:off x="4782147" y="289278"/>
            <a:ext cx="107700" cy="1545000"/>
          </a:xfrm>
          <a:prstGeom prst="leftBrace">
            <a:avLst>
              <a:gd name="adj1" fmla="val 50000"/>
              <a:gd name="adj2"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25"/>
          <p:cNvSpPr txBox="1"/>
          <p:nvPr/>
        </p:nvSpPr>
        <p:spPr>
          <a:xfrm>
            <a:off x="2226822" y="729726"/>
            <a:ext cx="821100" cy="313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600"/>
              <a:t>Euchromatin</a:t>
            </a:r>
            <a:endParaRPr sz="600"/>
          </a:p>
        </p:txBody>
      </p:sp>
      <p:sp>
        <p:nvSpPr>
          <p:cNvPr id="1416" name="Google Shape;1416;p25"/>
          <p:cNvSpPr txBox="1"/>
          <p:nvPr/>
        </p:nvSpPr>
        <p:spPr>
          <a:xfrm>
            <a:off x="4379457" y="729735"/>
            <a:ext cx="912900" cy="313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600"/>
              <a:t>Heterochromatin</a:t>
            </a:r>
            <a:endParaRPr sz="600"/>
          </a:p>
        </p:txBody>
      </p:sp>
      <p:sp>
        <p:nvSpPr>
          <p:cNvPr id="1417" name="Google Shape;1417;p25"/>
          <p:cNvSpPr txBox="1"/>
          <p:nvPr/>
        </p:nvSpPr>
        <p:spPr>
          <a:xfrm>
            <a:off x="2461648" y="1956269"/>
            <a:ext cx="821100" cy="313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600"/>
              <a:t>Cohesin</a:t>
            </a:r>
            <a:endParaRPr sz="600"/>
          </a:p>
        </p:txBody>
      </p:sp>
      <p:sp>
        <p:nvSpPr>
          <p:cNvPr id="1418" name="Google Shape;1418;p25"/>
          <p:cNvSpPr txBox="1"/>
          <p:nvPr/>
        </p:nvSpPr>
        <p:spPr>
          <a:xfrm>
            <a:off x="1870410" y="3360101"/>
            <a:ext cx="821100" cy="313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600"/>
              <a:t>Enhancer </a:t>
            </a:r>
            <a:endParaRPr sz="600"/>
          </a:p>
          <a:p>
            <a:pPr marL="0" lvl="0" indent="0" algn="ctr" rtl="0">
              <a:spcBef>
                <a:spcPts val="0"/>
              </a:spcBef>
              <a:spcAft>
                <a:spcPts val="0"/>
              </a:spcAft>
              <a:buNone/>
            </a:pPr>
            <a:r>
              <a:rPr lang="en-GB" sz="600"/>
              <a:t>RNA</a:t>
            </a:r>
            <a:endParaRPr sz="600"/>
          </a:p>
        </p:txBody>
      </p:sp>
      <p:sp>
        <p:nvSpPr>
          <p:cNvPr id="1419" name="Google Shape;1419;p25"/>
          <p:cNvSpPr txBox="1"/>
          <p:nvPr/>
        </p:nvSpPr>
        <p:spPr>
          <a:xfrm>
            <a:off x="664225" y="1371200"/>
            <a:ext cx="995400" cy="720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900" b="1"/>
              <a:t>i) Direct recruitment of transcriptional machinery</a:t>
            </a:r>
            <a:endParaRPr sz="900" b="1"/>
          </a:p>
        </p:txBody>
      </p:sp>
      <p:sp>
        <p:nvSpPr>
          <p:cNvPr id="1420" name="Google Shape;1420;p25"/>
          <p:cNvSpPr txBox="1"/>
          <p:nvPr/>
        </p:nvSpPr>
        <p:spPr>
          <a:xfrm>
            <a:off x="3836775" y="2560588"/>
            <a:ext cx="995400" cy="720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900" b="1"/>
              <a:t>ii) Recruitment of chromatin modifiers</a:t>
            </a:r>
            <a:endParaRPr sz="900" b="1"/>
          </a:p>
        </p:txBody>
      </p:sp>
      <p:sp>
        <p:nvSpPr>
          <p:cNvPr id="1421" name="Google Shape;1421;p25"/>
          <p:cNvSpPr txBox="1"/>
          <p:nvPr/>
        </p:nvSpPr>
        <p:spPr>
          <a:xfrm>
            <a:off x="1546827" y="4240825"/>
            <a:ext cx="1020900" cy="720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900" b="1"/>
              <a:t>iii) Production of enhancer RNAs </a:t>
            </a:r>
            <a:endParaRPr sz="900" b="1"/>
          </a:p>
        </p:txBody>
      </p:sp>
      <p:sp>
        <p:nvSpPr>
          <p:cNvPr id="1422" name="Google Shape;1422;p25"/>
          <p:cNvSpPr/>
          <p:nvPr/>
        </p:nvSpPr>
        <p:spPr>
          <a:xfrm>
            <a:off x="1897748" y="5698647"/>
            <a:ext cx="179744" cy="1132498"/>
          </a:xfrm>
          <a:custGeom>
            <a:avLst/>
            <a:gdLst/>
            <a:ahLst/>
            <a:cxnLst/>
            <a:rect l="l" t="t" r="r" b="b"/>
            <a:pathLst>
              <a:path w="9131" h="57531" extrusionOk="0">
                <a:moveTo>
                  <a:pt x="0" y="57531"/>
                </a:moveTo>
                <a:cubicBezTo>
                  <a:pt x="4623" y="52908"/>
                  <a:pt x="9283" y="46035"/>
                  <a:pt x="8001" y="39624"/>
                </a:cubicBezTo>
                <a:cubicBezTo>
                  <a:pt x="6965" y="34444"/>
                  <a:pt x="15" y="30756"/>
                  <a:pt x="762" y="25527"/>
                </a:cubicBezTo>
                <a:cubicBezTo>
                  <a:pt x="2023" y="16699"/>
                  <a:pt x="10926" y="8651"/>
                  <a:pt x="8763" y="0"/>
                </a:cubicBezTo>
              </a:path>
            </a:pathLst>
          </a:custGeom>
          <a:noFill/>
          <a:ln w="38100" cap="flat" cmpd="sng">
            <a:solidFill>
              <a:srgbClr val="CC0000"/>
            </a:solidFill>
            <a:prstDash val="solid"/>
            <a:round/>
            <a:headEnd type="none" w="med" len="med"/>
            <a:tailEnd type="none" w="med" len="med"/>
          </a:ln>
        </p:spPr>
      </p:sp>
      <p:sp>
        <p:nvSpPr>
          <p:cNvPr id="1423" name="Google Shape;1423;p25"/>
          <p:cNvSpPr/>
          <p:nvPr/>
        </p:nvSpPr>
        <p:spPr>
          <a:xfrm>
            <a:off x="2066578" y="5752118"/>
            <a:ext cx="803758" cy="862380"/>
          </a:xfrm>
          <a:custGeom>
            <a:avLst/>
            <a:gdLst/>
            <a:ahLst/>
            <a:cxnLst/>
            <a:rect l="l" t="t" r="r" b="b"/>
            <a:pathLst>
              <a:path w="40831" h="43809" extrusionOk="0">
                <a:moveTo>
                  <a:pt x="22162" y="0"/>
                </a:moveTo>
                <a:cubicBezTo>
                  <a:pt x="14370" y="3896"/>
                  <a:pt x="13309" y="15008"/>
                  <a:pt x="8827" y="22479"/>
                </a:cubicBezTo>
                <a:cubicBezTo>
                  <a:pt x="6070" y="27074"/>
                  <a:pt x="-1951" y="31403"/>
                  <a:pt x="445" y="36195"/>
                </a:cubicBezTo>
                <a:cubicBezTo>
                  <a:pt x="1334" y="37973"/>
                  <a:pt x="4373" y="37456"/>
                  <a:pt x="5779" y="38862"/>
                </a:cubicBezTo>
                <a:cubicBezTo>
                  <a:pt x="14072" y="47155"/>
                  <a:pt x="32538" y="44107"/>
                  <a:pt x="40831" y="35814"/>
                </a:cubicBezTo>
              </a:path>
            </a:pathLst>
          </a:custGeom>
          <a:noFill/>
          <a:ln w="38100" cap="flat" cmpd="sng">
            <a:solidFill>
              <a:srgbClr val="6AA84F"/>
            </a:solidFill>
            <a:prstDash val="solid"/>
            <a:round/>
            <a:headEnd type="none" w="med" len="med"/>
            <a:tailEnd type="none" w="med" len="med"/>
          </a:ln>
        </p:spPr>
      </p:sp>
      <p:grpSp>
        <p:nvGrpSpPr>
          <p:cNvPr id="1424" name="Google Shape;1424;p25"/>
          <p:cNvGrpSpPr/>
          <p:nvPr/>
        </p:nvGrpSpPr>
        <p:grpSpPr>
          <a:xfrm rot="-4734339">
            <a:off x="1664367" y="6060151"/>
            <a:ext cx="519301" cy="246319"/>
            <a:chOff x="2691023" y="2241936"/>
            <a:chExt cx="488400" cy="186600"/>
          </a:xfrm>
        </p:grpSpPr>
        <p:sp>
          <p:nvSpPr>
            <p:cNvPr id="1425" name="Google Shape;1425;p25"/>
            <p:cNvSpPr/>
            <p:nvPr/>
          </p:nvSpPr>
          <p:spPr>
            <a:xfrm rot="-9497">
              <a:off x="2772312" y="2288585"/>
              <a:ext cx="325801" cy="93300"/>
            </a:xfrm>
            <a:prstGeom prst="roundRect">
              <a:avLst>
                <a:gd name="adj" fmla="val 16667"/>
              </a:avLst>
            </a:prstGeom>
            <a:gradFill>
              <a:gsLst>
                <a:gs pos="0">
                  <a:srgbClr val="DCECD5"/>
                </a:gs>
                <a:gs pos="100000">
                  <a:srgbClr val="93BC81"/>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25"/>
            <p:cNvSpPr txBox="1"/>
            <p:nvPr/>
          </p:nvSpPr>
          <p:spPr>
            <a:xfrm>
              <a:off x="2691023" y="2241936"/>
              <a:ext cx="488400" cy="18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600"/>
                <a:t>Enhancer</a:t>
              </a:r>
              <a:endParaRPr sz="600"/>
            </a:p>
          </p:txBody>
        </p:sp>
      </p:grpSp>
      <p:grpSp>
        <p:nvGrpSpPr>
          <p:cNvPr id="1427" name="Google Shape;1427;p25"/>
          <p:cNvGrpSpPr/>
          <p:nvPr/>
        </p:nvGrpSpPr>
        <p:grpSpPr>
          <a:xfrm rot="812885">
            <a:off x="2056678" y="5747986"/>
            <a:ext cx="417374" cy="689401"/>
            <a:chOff x="2912448" y="1599637"/>
            <a:chExt cx="315300" cy="520800"/>
          </a:xfrm>
        </p:grpSpPr>
        <p:sp>
          <p:nvSpPr>
            <p:cNvPr id="1428" name="Google Shape;1428;p25"/>
            <p:cNvSpPr/>
            <p:nvPr/>
          </p:nvSpPr>
          <p:spPr>
            <a:xfrm rot="-4431100">
              <a:off x="2909697" y="1814038"/>
              <a:ext cx="325753" cy="93420"/>
            </a:xfrm>
            <a:prstGeom prst="roundRect">
              <a:avLst>
                <a:gd name="adj" fmla="val 16667"/>
              </a:avLst>
            </a:prstGeom>
            <a:gradFill>
              <a:gsLst>
                <a:gs pos="0">
                  <a:srgbClr val="DCECD5"/>
                </a:gs>
                <a:gs pos="100000">
                  <a:srgbClr val="93BC81"/>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25"/>
            <p:cNvSpPr txBox="1"/>
            <p:nvPr/>
          </p:nvSpPr>
          <p:spPr>
            <a:xfrm rot="-4430218">
              <a:off x="2826000" y="1766658"/>
              <a:ext cx="488197" cy="186756"/>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600"/>
                <a:t>Enhancer</a:t>
              </a:r>
              <a:endParaRPr sz="600"/>
            </a:p>
          </p:txBody>
        </p:sp>
      </p:grpSp>
      <p:sp>
        <p:nvSpPr>
          <p:cNvPr id="1430" name="Google Shape;1430;p25"/>
          <p:cNvSpPr/>
          <p:nvPr/>
        </p:nvSpPr>
        <p:spPr>
          <a:xfrm rot="-9002186">
            <a:off x="2164481" y="5840102"/>
            <a:ext cx="126740" cy="131987"/>
          </a:xfrm>
          <a:prstGeom prst="flowChartDelay">
            <a:avLst/>
          </a:prstGeom>
          <a:solidFill>
            <a:srgbClr val="00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25"/>
          <p:cNvSpPr/>
          <p:nvPr/>
        </p:nvSpPr>
        <p:spPr>
          <a:xfrm rot="-3802392">
            <a:off x="1841442" y="5933011"/>
            <a:ext cx="124504" cy="117260"/>
          </a:xfrm>
          <a:prstGeom prst="pentagon">
            <a:avLst>
              <a:gd name="hf" fmla="val 105146"/>
              <a:gd name="vf" fmla="val 11055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500"/>
          </a:p>
        </p:txBody>
      </p:sp>
      <p:grpSp>
        <p:nvGrpSpPr>
          <p:cNvPr id="1432" name="Google Shape;1432;p25"/>
          <p:cNvGrpSpPr/>
          <p:nvPr/>
        </p:nvGrpSpPr>
        <p:grpSpPr>
          <a:xfrm rot="7317681">
            <a:off x="2026784" y="6477489"/>
            <a:ext cx="117381" cy="160461"/>
            <a:chOff x="1946425" y="1482779"/>
            <a:chExt cx="945742" cy="1037835"/>
          </a:xfrm>
        </p:grpSpPr>
        <p:sp>
          <p:nvSpPr>
            <p:cNvPr id="1433" name="Google Shape;1433;p25"/>
            <p:cNvSpPr/>
            <p:nvPr/>
          </p:nvSpPr>
          <p:spPr>
            <a:xfrm rot="1918334">
              <a:off x="2410225" y="1652042"/>
              <a:ext cx="274783" cy="861142"/>
            </a:xfrm>
            <a:prstGeom prst="ellipse">
              <a:avLst/>
            </a:pr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25"/>
            <p:cNvSpPr/>
            <p:nvPr/>
          </p:nvSpPr>
          <p:spPr>
            <a:xfrm rot="-3481581">
              <a:off x="1976141" y="1815199"/>
              <a:ext cx="861142" cy="359276"/>
            </a:xfrm>
            <a:prstGeom prst="rect">
              <a:avLst/>
            </a:pr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25"/>
            <p:cNvSpPr/>
            <p:nvPr/>
          </p:nvSpPr>
          <p:spPr>
            <a:xfrm rot="1916423">
              <a:off x="2161372" y="1468837"/>
              <a:ext cx="196206" cy="867884"/>
            </a:xfrm>
            <a:prstGeom prst="ellipse">
              <a:avLst/>
            </a:pr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36" name="Google Shape;1436;p25"/>
          <p:cNvSpPr/>
          <p:nvPr/>
        </p:nvSpPr>
        <p:spPr>
          <a:xfrm>
            <a:off x="2015801" y="6495965"/>
            <a:ext cx="50700" cy="52500"/>
          </a:xfrm>
          <a:prstGeom prst="ellipse">
            <a:avLst/>
          </a:prstGeom>
          <a:solidFill>
            <a:srgbClr val="6AA84F"/>
          </a:solidFill>
          <a:ln w="9525" cap="flat" cmpd="sng">
            <a:solidFill>
              <a:srgbClr val="274E1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37" name="Google Shape;1437;p25"/>
          <p:cNvGrpSpPr/>
          <p:nvPr/>
        </p:nvGrpSpPr>
        <p:grpSpPr>
          <a:xfrm rot="7317681">
            <a:off x="2010013" y="5728808"/>
            <a:ext cx="117381" cy="160461"/>
            <a:chOff x="1946425" y="1482779"/>
            <a:chExt cx="945742" cy="1037835"/>
          </a:xfrm>
        </p:grpSpPr>
        <p:sp>
          <p:nvSpPr>
            <p:cNvPr id="1438" name="Google Shape;1438;p25"/>
            <p:cNvSpPr/>
            <p:nvPr/>
          </p:nvSpPr>
          <p:spPr>
            <a:xfrm rot="1918334">
              <a:off x="2410225" y="1652042"/>
              <a:ext cx="274783" cy="861142"/>
            </a:xfrm>
            <a:prstGeom prst="ellipse">
              <a:avLst/>
            </a:pr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25"/>
            <p:cNvSpPr/>
            <p:nvPr/>
          </p:nvSpPr>
          <p:spPr>
            <a:xfrm rot="-3481581">
              <a:off x="1976141" y="1815199"/>
              <a:ext cx="861142" cy="359276"/>
            </a:xfrm>
            <a:prstGeom prst="rect">
              <a:avLst/>
            </a:pr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25"/>
            <p:cNvSpPr/>
            <p:nvPr/>
          </p:nvSpPr>
          <p:spPr>
            <a:xfrm rot="1916423">
              <a:off x="2161372" y="1468837"/>
              <a:ext cx="196206" cy="867884"/>
            </a:xfrm>
            <a:prstGeom prst="ellipse">
              <a:avLst/>
            </a:pr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41" name="Google Shape;1441;p25"/>
          <p:cNvSpPr/>
          <p:nvPr/>
        </p:nvSpPr>
        <p:spPr>
          <a:xfrm>
            <a:off x="1999030" y="5747284"/>
            <a:ext cx="50700" cy="52500"/>
          </a:xfrm>
          <a:prstGeom prst="ellipse">
            <a:avLst/>
          </a:prstGeom>
          <a:solidFill>
            <a:srgbClr val="6AA84F"/>
          </a:solidFill>
          <a:ln w="9525" cap="flat" cmpd="sng">
            <a:solidFill>
              <a:srgbClr val="274E1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25"/>
          <p:cNvSpPr/>
          <p:nvPr/>
        </p:nvSpPr>
        <p:spPr>
          <a:xfrm>
            <a:off x="2009266" y="5467659"/>
            <a:ext cx="307283" cy="286121"/>
          </a:xfrm>
          <a:custGeom>
            <a:avLst/>
            <a:gdLst/>
            <a:ahLst/>
            <a:cxnLst/>
            <a:rect l="l" t="t" r="r" b="b"/>
            <a:pathLst>
              <a:path w="15610" h="14535" extrusionOk="0">
                <a:moveTo>
                  <a:pt x="15610" y="14535"/>
                </a:moveTo>
                <a:cubicBezTo>
                  <a:pt x="15610" y="8959"/>
                  <a:pt x="12777" y="610"/>
                  <a:pt x="7228" y="57"/>
                </a:cubicBezTo>
                <a:cubicBezTo>
                  <a:pt x="2674" y="-397"/>
                  <a:pt x="-1486" y="7965"/>
                  <a:pt x="561" y="12058"/>
                </a:cubicBezTo>
              </a:path>
            </a:pathLst>
          </a:custGeom>
          <a:noFill/>
          <a:ln w="9525" cap="flat" cmpd="sng">
            <a:solidFill>
              <a:schemeClr val="dk2"/>
            </a:solidFill>
            <a:prstDash val="solid"/>
            <a:round/>
            <a:headEnd type="none" w="med" len="med"/>
            <a:tailEnd type="stealth" w="med" len="med"/>
          </a:ln>
        </p:spPr>
      </p:sp>
      <p:sp>
        <p:nvSpPr>
          <p:cNvPr id="1443" name="Google Shape;1443;p25"/>
          <p:cNvSpPr/>
          <p:nvPr/>
        </p:nvSpPr>
        <p:spPr>
          <a:xfrm>
            <a:off x="1704017" y="5566114"/>
            <a:ext cx="131299" cy="386239"/>
          </a:xfrm>
          <a:custGeom>
            <a:avLst/>
            <a:gdLst/>
            <a:ahLst/>
            <a:cxnLst/>
            <a:rect l="l" t="t" r="r" b="b"/>
            <a:pathLst>
              <a:path w="6670" h="19621" extrusionOk="0">
                <a:moveTo>
                  <a:pt x="6477" y="19621"/>
                </a:moveTo>
                <a:cubicBezTo>
                  <a:pt x="7595" y="15709"/>
                  <a:pt x="3145" y="12191"/>
                  <a:pt x="1715" y="8382"/>
                </a:cubicBezTo>
                <a:cubicBezTo>
                  <a:pt x="713" y="5712"/>
                  <a:pt x="2018" y="2015"/>
                  <a:pt x="0" y="0"/>
                </a:cubicBezTo>
              </a:path>
            </a:pathLst>
          </a:custGeom>
          <a:noFill/>
          <a:ln w="38100" cap="flat" cmpd="sng">
            <a:solidFill>
              <a:srgbClr val="3C78D8"/>
            </a:solidFill>
            <a:prstDash val="solid"/>
            <a:round/>
            <a:headEnd type="none" w="med" len="med"/>
            <a:tailEnd type="none" w="med" len="med"/>
          </a:ln>
        </p:spPr>
      </p:sp>
      <p:sp>
        <p:nvSpPr>
          <p:cNvPr id="1444" name="Google Shape;1444;p25"/>
          <p:cNvSpPr/>
          <p:nvPr/>
        </p:nvSpPr>
        <p:spPr>
          <a:xfrm>
            <a:off x="1607929" y="6991196"/>
            <a:ext cx="63740" cy="524999"/>
          </a:xfrm>
          <a:custGeom>
            <a:avLst/>
            <a:gdLst/>
            <a:ahLst/>
            <a:cxnLst/>
            <a:rect l="l" t="t" r="r" b="b"/>
            <a:pathLst>
              <a:path w="3238" h="26670" extrusionOk="0">
                <a:moveTo>
                  <a:pt x="3238" y="0"/>
                </a:moveTo>
                <a:cubicBezTo>
                  <a:pt x="1295" y="8742"/>
                  <a:pt x="4005" y="18660"/>
                  <a:pt x="0" y="26670"/>
                </a:cubicBezTo>
              </a:path>
            </a:pathLst>
          </a:custGeom>
          <a:noFill/>
          <a:ln w="38100" cap="flat" cmpd="sng">
            <a:solidFill>
              <a:srgbClr val="3C78D8"/>
            </a:solidFill>
            <a:prstDash val="solid"/>
            <a:round/>
            <a:headEnd type="none" w="med" len="med"/>
            <a:tailEnd type="none" w="med" len="med"/>
          </a:ln>
        </p:spPr>
      </p:sp>
      <p:grpSp>
        <p:nvGrpSpPr>
          <p:cNvPr id="1445" name="Google Shape;1445;p25"/>
          <p:cNvGrpSpPr/>
          <p:nvPr/>
        </p:nvGrpSpPr>
        <p:grpSpPr>
          <a:xfrm rot="5275298">
            <a:off x="1682396" y="5627395"/>
            <a:ext cx="117349" cy="160558"/>
            <a:chOff x="1946425" y="1482779"/>
            <a:chExt cx="945742" cy="1037835"/>
          </a:xfrm>
        </p:grpSpPr>
        <p:sp>
          <p:nvSpPr>
            <p:cNvPr id="1446" name="Google Shape;1446;p25"/>
            <p:cNvSpPr/>
            <p:nvPr/>
          </p:nvSpPr>
          <p:spPr>
            <a:xfrm rot="1918334">
              <a:off x="2410225" y="1652042"/>
              <a:ext cx="274783" cy="861142"/>
            </a:xfrm>
            <a:prstGeom prst="ellipse">
              <a:avLst/>
            </a:pr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25"/>
            <p:cNvSpPr/>
            <p:nvPr/>
          </p:nvSpPr>
          <p:spPr>
            <a:xfrm rot="-3481581">
              <a:off x="1976141" y="1815199"/>
              <a:ext cx="861142" cy="359276"/>
            </a:xfrm>
            <a:prstGeom prst="rect">
              <a:avLst/>
            </a:pr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25"/>
            <p:cNvSpPr/>
            <p:nvPr/>
          </p:nvSpPr>
          <p:spPr>
            <a:xfrm rot="1916423">
              <a:off x="2161372" y="1468837"/>
              <a:ext cx="196206" cy="867884"/>
            </a:xfrm>
            <a:prstGeom prst="ellipse">
              <a:avLst/>
            </a:pr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49" name="Google Shape;1449;p25"/>
          <p:cNvSpPr/>
          <p:nvPr/>
        </p:nvSpPr>
        <p:spPr>
          <a:xfrm>
            <a:off x="1671605" y="5646049"/>
            <a:ext cx="50700" cy="52500"/>
          </a:xfrm>
          <a:prstGeom prst="ellipse">
            <a:avLst/>
          </a:prstGeom>
          <a:solidFill>
            <a:srgbClr val="6AA84F"/>
          </a:solidFill>
          <a:ln w="9525" cap="flat" cmpd="sng">
            <a:solidFill>
              <a:srgbClr val="274E1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50" name="Google Shape;1450;p25"/>
          <p:cNvGrpSpPr/>
          <p:nvPr/>
        </p:nvGrpSpPr>
        <p:grpSpPr>
          <a:xfrm rot="5402770">
            <a:off x="1569122" y="7323149"/>
            <a:ext cx="117367" cy="160449"/>
            <a:chOff x="1946425" y="1482779"/>
            <a:chExt cx="945742" cy="1037835"/>
          </a:xfrm>
        </p:grpSpPr>
        <p:sp>
          <p:nvSpPr>
            <p:cNvPr id="1451" name="Google Shape;1451;p25"/>
            <p:cNvSpPr/>
            <p:nvPr/>
          </p:nvSpPr>
          <p:spPr>
            <a:xfrm rot="1918334">
              <a:off x="2410225" y="1652042"/>
              <a:ext cx="274783" cy="861142"/>
            </a:xfrm>
            <a:prstGeom prst="ellipse">
              <a:avLst/>
            </a:pr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25"/>
            <p:cNvSpPr/>
            <p:nvPr/>
          </p:nvSpPr>
          <p:spPr>
            <a:xfrm rot="-3481581">
              <a:off x="1976141" y="1815199"/>
              <a:ext cx="861142" cy="359276"/>
            </a:xfrm>
            <a:prstGeom prst="rect">
              <a:avLst/>
            </a:pr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25"/>
            <p:cNvSpPr/>
            <p:nvPr/>
          </p:nvSpPr>
          <p:spPr>
            <a:xfrm rot="1916423">
              <a:off x="2161372" y="1468837"/>
              <a:ext cx="196206" cy="867884"/>
            </a:xfrm>
            <a:prstGeom prst="ellipse">
              <a:avLst/>
            </a:pr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54" name="Google Shape;1454;p25"/>
          <p:cNvSpPr/>
          <p:nvPr/>
        </p:nvSpPr>
        <p:spPr>
          <a:xfrm>
            <a:off x="1558254" y="7341737"/>
            <a:ext cx="50700" cy="52500"/>
          </a:xfrm>
          <a:prstGeom prst="ellipse">
            <a:avLst/>
          </a:prstGeom>
          <a:solidFill>
            <a:srgbClr val="6AA84F"/>
          </a:solidFill>
          <a:ln w="9525" cap="flat" cmpd="sng">
            <a:solidFill>
              <a:srgbClr val="274E1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25"/>
          <p:cNvSpPr txBox="1"/>
          <p:nvPr/>
        </p:nvSpPr>
        <p:spPr>
          <a:xfrm>
            <a:off x="961426" y="6398658"/>
            <a:ext cx="646500" cy="247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600"/>
              <a:t>RNA</a:t>
            </a:r>
            <a:endParaRPr sz="600"/>
          </a:p>
        </p:txBody>
      </p:sp>
      <p:sp>
        <p:nvSpPr>
          <p:cNvPr id="1456" name="Google Shape;1456;p25"/>
          <p:cNvSpPr/>
          <p:nvPr/>
        </p:nvSpPr>
        <p:spPr>
          <a:xfrm>
            <a:off x="1135352" y="5337800"/>
            <a:ext cx="1376237" cy="767985"/>
          </a:xfrm>
          <a:custGeom>
            <a:avLst/>
            <a:gdLst/>
            <a:ahLst/>
            <a:cxnLst/>
            <a:rect l="l" t="t" r="r" b="b"/>
            <a:pathLst>
              <a:path w="69913" h="36562" extrusionOk="0">
                <a:moveTo>
                  <a:pt x="69913" y="3034"/>
                </a:moveTo>
                <a:cubicBezTo>
                  <a:pt x="68881" y="7680"/>
                  <a:pt x="67147" y="12205"/>
                  <a:pt x="66675" y="16941"/>
                </a:cubicBezTo>
                <a:cubicBezTo>
                  <a:pt x="66530" y="18400"/>
                  <a:pt x="66807" y="21132"/>
                  <a:pt x="65341" y="21132"/>
                </a:cubicBezTo>
                <a:cubicBezTo>
                  <a:pt x="60283" y="21132"/>
                  <a:pt x="60907" y="12006"/>
                  <a:pt x="58102" y="7797"/>
                </a:cubicBezTo>
                <a:cubicBezTo>
                  <a:pt x="53803" y="1347"/>
                  <a:pt x="43556" y="-1187"/>
                  <a:pt x="36004" y="558"/>
                </a:cubicBezTo>
                <a:cubicBezTo>
                  <a:pt x="26068" y="2854"/>
                  <a:pt x="24906" y="17671"/>
                  <a:pt x="19431" y="26275"/>
                </a:cubicBezTo>
                <a:cubicBezTo>
                  <a:pt x="15497" y="32458"/>
                  <a:pt x="7111" y="34789"/>
                  <a:pt x="0" y="36562"/>
                </a:cubicBezTo>
              </a:path>
            </a:pathLst>
          </a:custGeom>
          <a:noFill/>
          <a:ln w="38100" cap="flat" cmpd="sng">
            <a:solidFill>
              <a:srgbClr val="E69138"/>
            </a:solidFill>
            <a:prstDash val="solid"/>
            <a:round/>
            <a:headEnd type="none" w="med" len="med"/>
            <a:tailEnd type="none" w="med" len="med"/>
          </a:ln>
        </p:spPr>
      </p:sp>
      <p:grpSp>
        <p:nvGrpSpPr>
          <p:cNvPr id="1457" name="Google Shape;1457;p25"/>
          <p:cNvGrpSpPr/>
          <p:nvPr/>
        </p:nvGrpSpPr>
        <p:grpSpPr>
          <a:xfrm rot="-1801502">
            <a:off x="1043133" y="5868051"/>
            <a:ext cx="646738" cy="247095"/>
            <a:chOff x="4151623" y="1116199"/>
            <a:chExt cx="488400" cy="186600"/>
          </a:xfrm>
        </p:grpSpPr>
        <p:sp>
          <p:nvSpPr>
            <p:cNvPr id="1458" name="Google Shape;1458;p25"/>
            <p:cNvSpPr/>
            <p:nvPr/>
          </p:nvSpPr>
          <p:spPr>
            <a:xfrm rot="-4192">
              <a:off x="4272827" y="1145732"/>
              <a:ext cx="246000" cy="127500"/>
            </a:xfrm>
            <a:prstGeom prst="ellipse">
              <a:avLst/>
            </a:prstGeom>
            <a:gradFill>
              <a:gsLst>
                <a:gs pos="0">
                  <a:srgbClr val="DBD4EB"/>
                </a:gs>
                <a:gs pos="100000">
                  <a:srgbClr val="9180BB"/>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25"/>
            <p:cNvSpPr txBox="1"/>
            <p:nvPr/>
          </p:nvSpPr>
          <p:spPr>
            <a:xfrm>
              <a:off x="4151623" y="1116199"/>
              <a:ext cx="488400" cy="18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600"/>
                <a:t>RNA Pol II</a:t>
              </a:r>
              <a:endParaRPr sz="600"/>
            </a:p>
          </p:txBody>
        </p:sp>
      </p:grpSp>
      <p:sp>
        <p:nvSpPr>
          <p:cNvPr id="1460" name="Google Shape;1460;p25"/>
          <p:cNvSpPr/>
          <p:nvPr/>
        </p:nvSpPr>
        <p:spPr>
          <a:xfrm>
            <a:off x="1390439" y="6073804"/>
            <a:ext cx="281240" cy="180000"/>
          </a:xfrm>
          <a:custGeom>
            <a:avLst/>
            <a:gdLst/>
            <a:ahLst/>
            <a:cxnLst/>
            <a:rect l="l" t="t" r="r" b="b"/>
            <a:pathLst>
              <a:path w="14287" h="9144" extrusionOk="0">
                <a:moveTo>
                  <a:pt x="0" y="0"/>
                </a:moveTo>
                <a:cubicBezTo>
                  <a:pt x="2529" y="5057"/>
                  <a:pt x="8633" y="9144"/>
                  <a:pt x="14287" y="9144"/>
                </a:cubicBezTo>
              </a:path>
            </a:pathLst>
          </a:custGeom>
          <a:noFill/>
          <a:ln w="9525" cap="flat" cmpd="sng">
            <a:solidFill>
              <a:schemeClr val="dk2"/>
            </a:solidFill>
            <a:prstDash val="dot"/>
            <a:round/>
            <a:headEnd type="none" w="med" len="med"/>
            <a:tailEnd type="stealth" w="med" len="med"/>
          </a:ln>
        </p:spPr>
      </p:sp>
      <p:grpSp>
        <p:nvGrpSpPr>
          <p:cNvPr id="1461" name="Google Shape;1461;p25"/>
          <p:cNvGrpSpPr/>
          <p:nvPr/>
        </p:nvGrpSpPr>
        <p:grpSpPr>
          <a:xfrm rot="-5400192">
            <a:off x="976598" y="6035637"/>
            <a:ext cx="1072010" cy="870875"/>
            <a:chOff x="2001953" y="3237988"/>
            <a:chExt cx="597753" cy="379615"/>
          </a:xfrm>
        </p:grpSpPr>
        <p:sp>
          <p:nvSpPr>
            <p:cNvPr id="1462" name="Google Shape;1462;p25"/>
            <p:cNvSpPr/>
            <p:nvPr/>
          </p:nvSpPr>
          <p:spPr>
            <a:xfrm rot="413145">
              <a:off x="2378975" y="3530391"/>
              <a:ext cx="218647" cy="47699"/>
            </a:xfrm>
            <a:custGeom>
              <a:avLst/>
              <a:gdLst/>
              <a:ahLst/>
              <a:cxnLst/>
              <a:rect l="l" t="t" r="r" b="b"/>
              <a:pathLst>
                <a:path w="71818" h="9537" extrusionOk="0">
                  <a:moveTo>
                    <a:pt x="0" y="9537"/>
                  </a:moveTo>
                  <a:cubicBezTo>
                    <a:pt x="1207" y="7950"/>
                    <a:pt x="4350" y="107"/>
                    <a:pt x="7239" y="12"/>
                  </a:cubicBezTo>
                  <a:cubicBezTo>
                    <a:pt x="10128" y="-83"/>
                    <a:pt x="14255" y="8934"/>
                    <a:pt x="17335" y="8966"/>
                  </a:cubicBezTo>
                  <a:cubicBezTo>
                    <a:pt x="20415" y="8998"/>
                    <a:pt x="22637" y="298"/>
                    <a:pt x="25717" y="203"/>
                  </a:cubicBezTo>
                  <a:cubicBezTo>
                    <a:pt x="28797" y="108"/>
                    <a:pt x="32766" y="8235"/>
                    <a:pt x="35814" y="8394"/>
                  </a:cubicBezTo>
                  <a:cubicBezTo>
                    <a:pt x="38862" y="8553"/>
                    <a:pt x="41370" y="1346"/>
                    <a:pt x="44005" y="1155"/>
                  </a:cubicBezTo>
                  <a:cubicBezTo>
                    <a:pt x="46640" y="965"/>
                    <a:pt x="49434" y="7061"/>
                    <a:pt x="51625" y="7251"/>
                  </a:cubicBezTo>
                  <a:cubicBezTo>
                    <a:pt x="53816" y="7442"/>
                    <a:pt x="55436" y="2552"/>
                    <a:pt x="57150" y="2298"/>
                  </a:cubicBezTo>
                  <a:cubicBezTo>
                    <a:pt x="58865" y="2044"/>
                    <a:pt x="60261" y="5537"/>
                    <a:pt x="61912" y="5727"/>
                  </a:cubicBezTo>
                  <a:cubicBezTo>
                    <a:pt x="63563" y="5918"/>
                    <a:pt x="65786" y="3568"/>
                    <a:pt x="67056" y="3441"/>
                  </a:cubicBezTo>
                  <a:cubicBezTo>
                    <a:pt x="68326" y="3314"/>
                    <a:pt x="68738" y="4806"/>
                    <a:pt x="69532" y="4965"/>
                  </a:cubicBezTo>
                  <a:cubicBezTo>
                    <a:pt x="70326" y="5124"/>
                    <a:pt x="71437" y="4489"/>
                    <a:pt x="71818" y="4394"/>
                  </a:cubicBezTo>
                </a:path>
              </a:pathLst>
            </a:custGeom>
            <a:noFill/>
            <a:ln w="9525" cap="flat" cmpd="sng">
              <a:solidFill>
                <a:srgbClr val="3D85C6"/>
              </a:solidFill>
              <a:prstDash val="solid"/>
              <a:round/>
              <a:headEnd type="none" w="med" len="med"/>
              <a:tailEnd type="none" w="med" len="med"/>
            </a:ln>
          </p:spPr>
        </p:sp>
        <p:sp>
          <p:nvSpPr>
            <p:cNvPr id="1463" name="Google Shape;1463;p25"/>
            <p:cNvSpPr/>
            <p:nvPr/>
          </p:nvSpPr>
          <p:spPr>
            <a:xfrm rot="-10386855" flipH="1">
              <a:off x="2377368" y="3530105"/>
              <a:ext cx="218647" cy="47699"/>
            </a:xfrm>
            <a:custGeom>
              <a:avLst/>
              <a:gdLst/>
              <a:ahLst/>
              <a:cxnLst/>
              <a:rect l="l" t="t" r="r" b="b"/>
              <a:pathLst>
                <a:path w="71818" h="9537" extrusionOk="0">
                  <a:moveTo>
                    <a:pt x="0" y="9537"/>
                  </a:moveTo>
                  <a:cubicBezTo>
                    <a:pt x="1207" y="7950"/>
                    <a:pt x="4350" y="107"/>
                    <a:pt x="7239" y="12"/>
                  </a:cubicBezTo>
                  <a:cubicBezTo>
                    <a:pt x="10128" y="-83"/>
                    <a:pt x="14255" y="8934"/>
                    <a:pt x="17335" y="8966"/>
                  </a:cubicBezTo>
                  <a:cubicBezTo>
                    <a:pt x="20415" y="8998"/>
                    <a:pt x="22637" y="298"/>
                    <a:pt x="25717" y="203"/>
                  </a:cubicBezTo>
                  <a:cubicBezTo>
                    <a:pt x="28797" y="108"/>
                    <a:pt x="32766" y="8235"/>
                    <a:pt x="35814" y="8394"/>
                  </a:cubicBezTo>
                  <a:cubicBezTo>
                    <a:pt x="38862" y="8553"/>
                    <a:pt x="41370" y="1346"/>
                    <a:pt x="44005" y="1155"/>
                  </a:cubicBezTo>
                  <a:cubicBezTo>
                    <a:pt x="46640" y="965"/>
                    <a:pt x="49434" y="7061"/>
                    <a:pt x="51625" y="7251"/>
                  </a:cubicBezTo>
                  <a:cubicBezTo>
                    <a:pt x="53816" y="7442"/>
                    <a:pt x="55436" y="2552"/>
                    <a:pt x="57150" y="2298"/>
                  </a:cubicBezTo>
                  <a:cubicBezTo>
                    <a:pt x="58865" y="2044"/>
                    <a:pt x="60261" y="5537"/>
                    <a:pt x="61912" y="5727"/>
                  </a:cubicBezTo>
                  <a:cubicBezTo>
                    <a:pt x="63563" y="5918"/>
                    <a:pt x="65786" y="3568"/>
                    <a:pt x="67056" y="3441"/>
                  </a:cubicBezTo>
                  <a:cubicBezTo>
                    <a:pt x="68326" y="3314"/>
                    <a:pt x="68738" y="4806"/>
                    <a:pt x="69532" y="4965"/>
                  </a:cubicBezTo>
                  <a:cubicBezTo>
                    <a:pt x="70326" y="5124"/>
                    <a:pt x="71437" y="4489"/>
                    <a:pt x="71818" y="4394"/>
                  </a:cubicBezTo>
                </a:path>
              </a:pathLst>
            </a:custGeom>
            <a:noFill/>
            <a:ln w="9525" cap="flat" cmpd="sng">
              <a:solidFill>
                <a:srgbClr val="CC0000"/>
              </a:solidFill>
              <a:prstDash val="solid"/>
              <a:round/>
              <a:headEnd type="none" w="med" len="med"/>
              <a:tailEnd type="none" w="med" len="med"/>
            </a:ln>
          </p:spPr>
        </p:sp>
        <p:sp>
          <p:nvSpPr>
            <p:cNvPr id="1464" name="Google Shape;1464;p25"/>
            <p:cNvSpPr/>
            <p:nvPr/>
          </p:nvSpPr>
          <p:spPr>
            <a:xfrm rot="-10387045">
              <a:off x="2004086" y="3484154"/>
              <a:ext cx="205263" cy="47699"/>
            </a:xfrm>
            <a:custGeom>
              <a:avLst/>
              <a:gdLst/>
              <a:ahLst/>
              <a:cxnLst/>
              <a:rect l="l" t="t" r="r" b="b"/>
              <a:pathLst>
                <a:path w="71818" h="9537" extrusionOk="0">
                  <a:moveTo>
                    <a:pt x="0" y="9537"/>
                  </a:moveTo>
                  <a:cubicBezTo>
                    <a:pt x="1207" y="7950"/>
                    <a:pt x="4350" y="107"/>
                    <a:pt x="7239" y="12"/>
                  </a:cubicBezTo>
                  <a:cubicBezTo>
                    <a:pt x="10128" y="-83"/>
                    <a:pt x="14255" y="8934"/>
                    <a:pt x="17335" y="8966"/>
                  </a:cubicBezTo>
                  <a:cubicBezTo>
                    <a:pt x="20415" y="8998"/>
                    <a:pt x="22637" y="298"/>
                    <a:pt x="25717" y="203"/>
                  </a:cubicBezTo>
                  <a:cubicBezTo>
                    <a:pt x="28797" y="108"/>
                    <a:pt x="32766" y="8235"/>
                    <a:pt x="35814" y="8394"/>
                  </a:cubicBezTo>
                  <a:cubicBezTo>
                    <a:pt x="38862" y="8553"/>
                    <a:pt x="41370" y="1346"/>
                    <a:pt x="44005" y="1155"/>
                  </a:cubicBezTo>
                  <a:cubicBezTo>
                    <a:pt x="46640" y="965"/>
                    <a:pt x="49434" y="7061"/>
                    <a:pt x="51625" y="7251"/>
                  </a:cubicBezTo>
                  <a:cubicBezTo>
                    <a:pt x="53816" y="7442"/>
                    <a:pt x="55436" y="2552"/>
                    <a:pt x="57150" y="2298"/>
                  </a:cubicBezTo>
                  <a:cubicBezTo>
                    <a:pt x="58865" y="2044"/>
                    <a:pt x="60261" y="5537"/>
                    <a:pt x="61912" y="5727"/>
                  </a:cubicBezTo>
                  <a:cubicBezTo>
                    <a:pt x="63563" y="5918"/>
                    <a:pt x="65786" y="3568"/>
                    <a:pt x="67056" y="3441"/>
                  </a:cubicBezTo>
                  <a:cubicBezTo>
                    <a:pt x="68326" y="3314"/>
                    <a:pt x="68738" y="4806"/>
                    <a:pt x="69532" y="4965"/>
                  </a:cubicBezTo>
                  <a:cubicBezTo>
                    <a:pt x="70326" y="5124"/>
                    <a:pt x="71437" y="4489"/>
                    <a:pt x="71818" y="4394"/>
                  </a:cubicBezTo>
                </a:path>
              </a:pathLst>
            </a:custGeom>
            <a:noFill/>
            <a:ln w="9525" cap="flat" cmpd="sng">
              <a:solidFill>
                <a:srgbClr val="CC0000"/>
              </a:solidFill>
              <a:prstDash val="solid"/>
              <a:round/>
              <a:headEnd type="none" w="med" len="med"/>
              <a:tailEnd type="none" w="med" len="med"/>
            </a:ln>
          </p:spPr>
        </p:sp>
        <p:sp>
          <p:nvSpPr>
            <p:cNvPr id="1465" name="Google Shape;1465;p25"/>
            <p:cNvSpPr/>
            <p:nvPr/>
          </p:nvSpPr>
          <p:spPr>
            <a:xfrm rot="412235" flipH="1">
              <a:off x="2005237" y="3484428"/>
              <a:ext cx="205619" cy="47699"/>
            </a:xfrm>
            <a:custGeom>
              <a:avLst/>
              <a:gdLst/>
              <a:ahLst/>
              <a:cxnLst/>
              <a:rect l="l" t="t" r="r" b="b"/>
              <a:pathLst>
                <a:path w="71818" h="9537" extrusionOk="0">
                  <a:moveTo>
                    <a:pt x="0" y="9537"/>
                  </a:moveTo>
                  <a:cubicBezTo>
                    <a:pt x="1207" y="7950"/>
                    <a:pt x="4350" y="107"/>
                    <a:pt x="7239" y="12"/>
                  </a:cubicBezTo>
                  <a:cubicBezTo>
                    <a:pt x="10128" y="-83"/>
                    <a:pt x="14255" y="8934"/>
                    <a:pt x="17335" y="8966"/>
                  </a:cubicBezTo>
                  <a:cubicBezTo>
                    <a:pt x="20415" y="8998"/>
                    <a:pt x="22637" y="298"/>
                    <a:pt x="25717" y="203"/>
                  </a:cubicBezTo>
                  <a:cubicBezTo>
                    <a:pt x="28797" y="108"/>
                    <a:pt x="32766" y="8235"/>
                    <a:pt x="35814" y="8394"/>
                  </a:cubicBezTo>
                  <a:cubicBezTo>
                    <a:pt x="38862" y="8553"/>
                    <a:pt x="41370" y="1346"/>
                    <a:pt x="44005" y="1155"/>
                  </a:cubicBezTo>
                  <a:cubicBezTo>
                    <a:pt x="46640" y="965"/>
                    <a:pt x="49434" y="7061"/>
                    <a:pt x="51625" y="7251"/>
                  </a:cubicBezTo>
                  <a:cubicBezTo>
                    <a:pt x="53816" y="7442"/>
                    <a:pt x="55436" y="2552"/>
                    <a:pt x="57150" y="2298"/>
                  </a:cubicBezTo>
                  <a:cubicBezTo>
                    <a:pt x="58865" y="2044"/>
                    <a:pt x="60261" y="5537"/>
                    <a:pt x="61912" y="5727"/>
                  </a:cubicBezTo>
                  <a:cubicBezTo>
                    <a:pt x="63563" y="5918"/>
                    <a:pt x="65786" y="3568"/>
                    <a:pt x="67056" y="3441"/>
                  </a:cubicBezTo>
                  <a:cubicBezTo>
                    <a:pt x="68326" y="3314"/>
                    <a:pt x="68738" y="4806"/>
                    <a:pt x="69532" y="4965"/>
                  </a:cubicBezTo>
                  <a:cubicBezTo>
                    <a:pt x="70326" y="5124"/>
                    <a:pt x="71437" y="4489"/>
                    <a:pt x="71818" y="4394"/>
                  </a:cubicBezTo>
                </a:path>
              </a:pathLst>
            </a:custGeom>
            <a:noFill/>
            <a:ln w="9525" cap="flat" cmpd="sng">
              <a:solidFill>
                <a:srgbClr val="3D85C6"/>
              </a:solidFill>
              <a:prstDash val="solid"/>
              <a:round/>
              <a:headEnd type="none" w="med" len="med"/>
              <a:tailEnd type="none" w="med" len="med"/>
            </a:ln>
          </p:spPr>
        </p:sp>
        <p:sp>
          <p:nvSpPr>
            <p:cNvPr id="1466" name="Google Shape;1466;p25"/>
            <p:cNvSpPr/>
            <p:nvPr/>
          </p:nvSpPr>
          <p:spPr>
            <a:xfrm rot="414769">
              <a:off x="2212697" y="3468749"/>
              <a:ext cx="172319" cy="46053"/>
            </a:xfrm>
            <a:custGeom>
              <a:avLst/>
              <a:gdLst/>
              <a:ahLst/>
              <a:cxnLst/>
              <a:rect l="l" t="t" r="r" b="b"/>
              <a:pathLst>
                <a:path w="7977" h="1996" extrusionOk="0">
                  <a:moveTo>
                    <a:pt x="0" y="1900"/>
                  </a:moveTo>
                  <a:cubicBezTo>
                    <a:pt x="663" y="-675"/>
                    <a:pt x="7487" y="-618"/>
                    <a:pt x="7977" y="1996"/>
                  </a:cubicBezTo>
                </a:path>
              </a:pathLst>
            </a:custGeom>
            <a:noFill/>
            <a:ln w="9525" cap="flat" cmpd="sng">
              <a:solidFill>
                <a:srgbClr val="CC0000"/>
              </a:solidFill>
              <a:prstDash val="solid"/>
              <a:round/>
              <a:headEnd type="none" w="med" len="med"/>
              <a:tailEnd type="none" w="med" len="med"/>
            </a:ln>
          </p:spPr>
        </p:sp>
        <p:sp>
          <p:nvSpPr>
            <p:cNvPr id="1467" name="Google Shape;1467;p25"/>
            <p:cNvSpPr/>
            <p:nvPr/>
          </p:nvSpPr>
          <p:spPr>
            <a:xfrm rot="414919">
              <a:off x="2203554" y="3549395"/>
              <a:ext cx="172312" cy="35486"/>
            </a:xfrm>
            <a:custGeom>
              <a:avLst/>
              <a:gdLst/>
              <a:ahLst/>
              <a:cxnLst/>
              <a:rect l="l" t="t" r="r" b="b"/>
              <a:pathLst>
                <a:path w="8168" h="2013" extrusionOk="0">
                  <a:moveTo>
                    <a:pt x="0" y="48"/>
                  </a:moveTo>
                  <a:cubicBezTo>
                    <a:pt x="567" y="2711"/>
                    <a:pt x="7486" y="2636"/>
                    <a:pt x="8168" y="0"/>
                  </a:cubicBezTo>
                </a:path>
              </a:pathLst>
            </a:custGeom>
            <a:noFill/>
            <a:ln w="9525" cap="flat" cmpd="sng">
              <a:solidFill>
                <a:srgbClr val="3D85C6"/>
              </a:solidFill>
              <a:prstDash val="solid"/>
              <a:round/>
              <a:headEnd type="none" w="med" len="med"/>
              <a:tailEnd type="none" w="med" len="med"/>
            </a:ln>
          </p:spPr>
        </p:sp>
        <p:sp>
          <p:nvSpPr>
            <p:cNvPr id="1468" name="Google Shape;1468;p25"/>
            <p:cNvSpPr/>
            <p:nvPr/>
          </p:nvSpPr>
          <p:spPr>
            <a:xfrm rot="415311">
              <a:off x="2202593" y="3248161"/>
              <a:ext cx="190531" cy="359269"/>
            </a:xfrm>
            <a:custGeom>
              <a:avLst/>
              <a:gdLst/>
              <a:ahLst/>
              <a:cxnLst/>
              <a:rect l="l" t="t" r="r" b="b"/>
              <a:pathLst>
                <a:path w="7120" h="7516" extrusionOk="0">
                  <a:moveTo>
                    <a:pt x="7120" y="5405"/>
                  </a:moveTo>
                  <a:cubicBezTo>
                    <a:pt x="5665" y="5362"/>
                    <a:pt x="4530" y="8078"/>
                    <a:pt x="3239" y="7406"/>
                  </a:cubicBezTo>
                  <a:cubicBezTo>
                    <a:pt x="849" y="6162"/>
                    <a:pt x="1905" y="1905"/>
                    <a:pt x="0" y="0"/>
                  </a:cubicBezTo>
                </a:path>
              </a:pathLst>
            </a:custGeom>
            <a:noFill/>
            <a:ln w="9525" cap="flat" cmpd="sng">
              <a:solidFill>
                <a:srgbClr val="F1C232"/>
              </a:solidFill>
              <a:prstDash val="solid"/>
              <a:round/>
              <a:headEnd type="none" w="med" len="med"/>
              <a:tailEnd type="none" w="med" len="med"/>
            </a:ln>
          </p:spPr>
        </p:sp>
        <p:sp>
          <p:nvSpPr>
            <p:cNvPr id="1469" name="Google Shape;1469;p25"/>
            <p:cNvSpPr/>
            <p:nvPr/>
          </p:nvSpPr>
          <p:spPr>
            <a:xfrm rot="408985">
              <a:off x="2376533" y="3506582"/>
              <a:ext cx="103633" cy="73751"/>
            </a:xfrm>
            <a:prstGeom prst="ellipse">
              <a:avLst/>
            </a:prstGeom>
            <a:gradFill>
              <a:gsLst>
                <a:gs pos="0">
                  <a:srgbClr val="DBD4EB"/>
                </a:gs>
                <a:gs pos="100000">
                  <a:srgbClr val="9180BB"/>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470" name="Google Shape;1470;p25"/>
          <p:cNvCxnSpPr>
            <a:stCxn id="1469" idx="2"/>
          </p:cNvCxnSpPr>
          <p:nvPr/>
        </p:nvCxnSpPr>
        <p:spPr>
          <a:xfrm rot="10800000" flipH="1">
            <a:off x="1763827" y="6150150"/>
            <a:ext cx="28200" cy="184500"/>
          </a:xfrm>
          <a:prstGeom prst="straightConnector1">
            <a:avLst/>
          </a:prstGeom>
          <a:noFill/>
          <a:ln w="9525" cap="flat" cmpd="sng">
            <a:solidFill>
              <a:schemeClr val="dk2"/>
            </a:solidFill>
            <a:prstDash val="solid"/>
            <a:round/>
            <a:headEnd type="none" w="med" len="med"/>
            <a:tailEnd type="triangle" w="med" len="med"/>
          </a:ln>
        </p:spPr>
      </p:cxnSp>
      <p:sp>
        <p:nvSpPr>
          <p:cNvPr id="1471" name="Google Shape;1471;p25"/>
          <p:cNvSpPr txBox="1"/>
          <p:nvPr/>
        </p:nvSpPr>
        <p:spPr>
          <a:xfrm>
            <a:off x="4720963" y="7038650"/>
            <a:ext cx="949800" cy="25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900"/>
              <a:t>Gene Fragment</a:t>
            </a:r>
            <a:endParaRPr sz="900"/>
          </a:p>
        </p:txBody>
      </p:sp>
      <p:sp>
        <p:nvSpPr>
          <p:cNvPr id="1472" name="Google Shape;1472;p25"/>
          <p:cNvSpPr txBox="1"/>
          <p:nvPr/>
        </p:nvSpPr>
        <p:spPr>
          <a:xfrm>
            <a:off x="4786863" y="7353075"/>
            <a:ext cx="881700" cy="25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900"/>
              <a:t>1° Intergenic</a:t>
            </a:r>
            <a:endParaRPr sz="900"/>
          </a:p>
        </p:txBody>
      </p:sp>
      <p:sp>
        <p:nvSpPr>
          <p:cNvPr id="1473" name="Google Shape;1473;p25"/>
          <p:cNvSpPr txBox="1"/>
          <p:nvPr/>
        </p:nvSpPr>
        <p:spPr>
          <a:xfrm>
            <a:off x="4755813" y="7591300"/>
            <a:ext cx="912900" cy="25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900"/>
              <a:t>2° Intergenic</a:t>
            </a:r>
            <a:endParaRPr sz="900"/>
          </a:p>
        </p:txBody>
      </p:sp>
      <p:sp>
        <p:nvSpPr>
          <p:cNvPr id="1474" name="Google Shape;1474;p25"/>
          <p:cNvSpPr txBox="1"/>
          <p:nvPr/>
        </p:nvSpPr>
        <p:spPr>
          <a:xfrm>
            <a:off x="4720960" y="7829525"/>
            <a:ext cx="947700" cy="25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900"/>
              <a:t>3° Intergenic</a:t>
            </a:r>
            <a:endParaRPr sz="900"/>
          </a:p>
        </p:txBody>
      </p:sp>
      <p:grpSp>
        <p:nvGrpSpPr>
          <p:cNvPr id="1475" name="Google Shape;1475;p25"/>
          <p:cNvGrpSpPr/>
          <p:nvPr/>
        </p:nvGrpSpPr>
        <p:grpSpPr>
          <a:xfrm>
            <a:off x="3100371" y="5461463"/>
            <a:ext cx="1020900" cy="952377"/>
            <a:chOff x="4104896" y="5434575"/>
            <a:chExt cx="1020900" cy="952377"/>
          </a:xfrm>
        </p:grpSpPr>
        <p:sp>
          <p:nvSpPr>
            <p:cNvPr id="1476" name="Google Shape;1476;p25"/>
            <p:cNvSpPr/>
            <p:nvPr/>
          </p:nvSpPr>
          <p:spPr>
            <a:xfrm>
              <a:off x="4104896" y="5436142"/>
              <a:ext cx="1019100" cy="9486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25"/>
            <p:cNvSpPr/>
            <p:nvPr/>
          </p:nvSpPr>
          <p:spPr>
            <a:xfrm>
              <a:off x="4108008" y="5438994"/>
              <a:ext cx="129300" cy="119400"/>
            </a:xfrm>
            <a:prstGeom prst="rect">
              <a:avLst/>
            </a:prstGeom>
            <a:solidFill>
              <a:srgbClr val="EA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25"/>
            <p:cNvSpPr/>
            <p:nvPr/>
          </p:nvSpPr>
          <p:spPr>
            <a:xfrm>
              <a:off x="4233706" y="5555665"/>
              <a:ext cx="300900" cy="278100"/>
            </a:xfrm>
            <a:prstGeom prst="rect">
              <a:avLst/>
            </a:prstGeom>
            <a:solidFill>
              <a:srgbClr val="E0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25"/>
            <p:cNvSpPr/>
            <p:nvPr/>
          </p:nvSpPr>
          <p:spPr>
            <a:xfrm>
              <a:off x="4534411" y="5833697"/>
              <a:ext cx="93300" cy="86400"/>
            </a:xfrm>
            <a:prstGeom prst="rect">
              <a:avLst/>
            </a:prstGeom>
            <a:solidFill>
              <a:srgbClr val="99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25"/>
            <p:cNvSpPr/>
            <p:nvPr/>
          </p:nvSpPr>
          <p:spPr>
            <a:xfrm>
              <a:off x="4627732" y="5920520"/>
              <a:ext cx="93300" cy="864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25"/>
            <p:cNvSpPr/>
            <p:nvPr/>
          </p:nvSpPr>
          <p:spPr>
            <a:xfrm>
              <a:off x="4721130" y="6008299"/>
              <a:ext cx="300900" cy="277800"/>
            </a:xfrm>
            <a:prstGeom prst="rect">
              <a:avLst/>
            </a:prstGeom>
            <a:solidFill>
              <a:srgbClr val="EA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25"/>
            <p:cNvSpPr/>
            <p:nvPr/>
          </p:nvSpPr>
          <p:spPr>
            <a:xfrm>
              <a:off x="5018689" y="6283742"/>
              <a:ext cx="105300" cy="1032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25"/>
            <p:cNvSpPr/>
            <p:nvPr/>
          </p:nvSpPr>
          <p:spPr>
            <a:xfrm>
              <a:off x="4627089" y="5555665"/>
              <a:ext cx="300900" cy="278100"/>
            </a:xfrm>
            <a:prstGeom prst="rect">
              <a:avLst/>
            </a:prstGeom>
            <a:solidFill>
              <a:srgbClr val="E0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25"/>
            <p:cNvSpPr/>
            <p:nvPr/>
          </p:nvSpPr>
          <p:spPr>
            <a:xfrm>
              <a:off x="4233698" y="5920520"/>
              <a:ext cx="300900" cy="278100"/>
            </a:xfrm>
            <a:prstGeom prst="rect">
              <a:avLst/>
            </a:prstGeom>
            <a:solidFill>
              <a:srgbClr val="E0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25"/>
            <p:cNvSpPr/>
            <p:nvPr/>
          </p:nvSpPr>
          <p:spPr>
            <a:xfrm>
              <a:off x="4231215" y="5833697"/>
              <a:ext cx="93300" cy="86400"/>
            </a:xfrm>
            <a:prstGeom prst="rect">
              <a:avLst/>
            </a:prstGeom>
            <a:solidFill>
              <a:srgbClr val="99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25"/>
            <p:cNvSpPr/>
            <p:nvPr/>
          </p:nvSpPr>
          <p:spPr>
            <a:xfrm>
              <a:off x="4534411" y="5555665"/>
              <a:ext cx="93300" cy="86400"/>
            </a:xfrm>
            <a:prstGeom prst="rect">
              <a:avLst/>
            </a:prstGeom>
            <a:solidFill>
              <a:srgbClr val="99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25"/>
            <p:cNvSpPr/>
            <p:nvPr/>
          </p:nvSpPr>
          <p:spPr>
            <a:xfrm>
              <a:off x="4927432" y="5833697"/>
              <a:ext cx="93300" cy="86400"/>
            </a:xfrm>
            <a:prstGeom prst="rect">
              <a:avLst/>
            </a:prstGeom>
            <a:solidFill>
              <a:srgbClr val="99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25"/>
            <p:cNvSpPr/>
            <p:nvPr/>
          </p:nvSpPr>
          <p:spPr>
            <a:xfrm>
              <a:off x="4534411" y="6198551"/>
              <a:ext cx="93300" cy="86400"/>
            </a:xfrm>
            <a:prstGeom prst="rect">
              <a:avLst/>
            </a:prstGeom>
            <a:solidFill>
              <a:srgbClr val="99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25"/>
            <p:cNvSpPr/>
            <p:nvPr/>
          </p:nvSpPr>
          <p:spPr>
            <a:xfrm>
              <a:off x="4627732" y="6007343"/>
              <a:ext cx="93300" cy="86400"/>
            </a:xfrm>
            <a:prstGeom prst="rect">
              <a:avLst/>
            </a:prstGeom>
            <a:solidFill>
              <a:srgbClr val="E0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25"/>
            <p:cNvSpPr/>
            <p:nvPr/>
          </p:nvSpPr>
          <p:spPr>
            <a:xfrm>
              <a:off x="4724886" y="5920520"/>
              <a:ext cx="93300" cy="86400"/>
            </a:xfrm>
            <a:prstGeom prst="rect">
              <a:avLst/>
            </a:prstGeom>
            <a:solidFill>
              <a:srgbClr val="E0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25"/>
            <p:cNvSpPr/>
            <p:nvPr/>
          </p:nvSpPr>
          <p:spPr>
            <a:xfrm>
              <a:off x="4822053" y="5920520"/>
              <a:ext cx="300900" cy="864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25"/>
            <p:cNvSpPr/>
            <p:nvPr/>
          </p:nvSpPr>
          <p:spPr>
            <a:xfrm>
              <a:off x="4627730" y="6093622"/>
              <a:ext cx="93300" cy="2910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25"/>
            <p:cNvSpPr/>
            <p:nvPr/>
          </p:nvSpPr>
          <p:spPr>
            <a:xfrm>
              <a:off x="4627729" y="5654193"/>
              <a:ext cx="194400" cy="179400"/>
            </a:xfrm>
            <a:prstGeom prst="rect">
              <a:avLst/>
            </a:prstGeom>
            <a:solidFill>
              <a:srgbClr val="CC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25"/>
            <p:cNvSpPr/>
            <p:nvPr/>
          </p:nvSpPr>
          <p:spPr>
            <a:xfrm>
              <a:off x="4343381" y="5920516"/>
              <a:ext cx="194400" cy="179400"/>
            </a:xfrm>
            <a:prstGeom prst="rect">
              <a:avLst/>
            </a:prstGeom>
            <a:solidFill>
              <a:srgbClr val="CC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25"/>
            <p:cNvSpPr/>
            <p:nvPr/>
          </p:nvSpPr>
          <p:spPr>
            <a:xfrm>
              <a:off x="4108013" y="6198552"/>
              <a:ext cx="194400" cy="188400"/>
            </a:xfrm>
            <a:prstGeom prst="rect">
              <a:avLst/>
            </a:prstGeom>
            <a:solidFill>
              <a:srgbClr val="CC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25"/>
            <p:cNvSpPr/>
            <p:nvPr/>
          </p:nvSpPr>
          <p:spPr>
            <a:xfrm>
              <a:off x="4927907" y="5438991"/>
              <a:ext cx="194400" cy="179400"/>
            </a:xfrm>
            <a:prstGeom prst="rect">
              <a:avLst/>
            </a:prstGeom>
            <a:solidFill>
              <a:srgbClr val="CC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25"/>
            <p:cNvSpPr/>
            <p:nvPr/>
          </p:nvSpPr>
          <p:spPr>
            <a:xfrm>
              <a:off x="4927432" y="5618478"/>
              <a:ext cx="93300" cy="86400"/>
            </a:xfrm>
            <a:prstGeom prst="rect">
              <a:avLst/>
            </a:prstGeom>
            <a:solidFill>
              <a:srgbClr val="99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25"/>
            <p:cNvSpPr/>
            <p:nvPr/>
          </p:nvSpPr>
          <p:spPr>
            <a:xfrm>
              <a:off x="4307253" y="6199096"/>
              <a:ext cx="93300" cy="86400"/>
            </a:xfrm>
            <a:prstGeom prst="rect">
              <a:avLst/>
            </a:prstGeom>
            <a:solidFill>
              <a:srgbClr val="99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25"/>
            <p:cNvSpPr/>
            <p:nvPr/>
          </p:nvSpPr>
          <p:spPr>
            <a:xfrm>
              <a:off x="4533717" y="5694681"/>
              <a:ext cx="93300" cy="864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25"/>
            <p:cNvSpPr/>
            <p:nvPr/>
          </p:nvSpPr>
          <p:spPr>
            <a:xfrm>
              <a:off x="4382813" y="5833697"/>
              <a:ext cx="93300" cy="864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01" name="Google Shape;1501;p25"/>
            <p:cNvCxnSpPr/>
            <p:nvPr/>
          </p:nvCxnSpPr>
          <p:spPr>
            <a:xfrm>
              <a:off x="4104896" y="5434575"/>
              <a:ext cx="1020900" cy="950400"/>
            </a:xfrm>
            <a:prstGeom prst="straightConnector1">
              <a:avLst/>
            </a:prstGeom>
            <a:noFill/>
            <a:ln w="9525" cap="flat" cmpd="sng">
              <a:solidFill>
                <a:schemeClr val="dk2"/>
              </a:solidFill>
              <a:prstDash val="solid"/>
              <a:round/>
              <a:headEnd type="none" w="med" len="med"/>
              <a:tailEnd type="none" w="med" len="med"/>
            </a:ln>
          </p:spPr>
        </p:cxnSp>
      </p:grpSp>
      <p:cxnSp>
        <p:nvCxnSpPr>
          <p:cNvPr id="1502" name="Google Shape;1502;p25"/>
          <p:cNvCxnSpPr/>
          <p:nvPr/>
        </p:nvCxnSpPr>
        <p:spPr>
          <a:xfrm>
            <a:off x="3150966" y="6915850"/>
            <a:ext cx="881700" cy="0"/>
          </a:xfrm>
          <a:prstGeom prst="straightConnector1">
            <a:avLst/>
          </a:prstGeom>
          <a:noFill/>
          <a:ln w="38100" cap="flat" cmpd="sng">
            <a:solidFill>
              <a:srgbClr val="3C78D8"/>
            </a:solidFill>
            <a:prstDash val="solid"/>
            <a:round/>
            <a:headEnd type="none" w="med" len="med"/>
            <a:tailEnd type="none" w="med" len="med"/>
          </a:ln>
        </p:spPr>
      </p:cxnSp>
      <p:cxnSp>
        <p:nvCxnSpPr>
          <p:cNvPr id="1503" name="Google Shape;1503;p25"/>
          <p:cNvCxnSpPr/>
          <p:nvPr/>
        </p:nvCxnSpPr>
        <p:spPr>
          <a:xfrm>
            <a:off x="3149540" y="7049036"/>
            <a:ext cx="881700" cy="0"/>
          </a:xfrm>
          <a:prstGeom prst="straightConnector1">
            <a:avLst/>
          </a:prstGeom>
          <a:noFill/>
          <a:ln w="38100" cap="flat" cmpd="sng">
            <a:solidFill>
              <a:srgbClr val="CC0000"/>
            </a:solidFill>
            <a:prstDash val="solid"/>
            <a:round/>
            <a:headEnd type="none" w="med" len="med"/>
            <a:tailEnd type="none" w="med" len="med"/>
          </a:ln>
        </p:spPr>
      </p:cxnSp>
      <p:cxnSp>
        <p:nvCxnSpPr>
          <p:cNvPr id="1504" name="Google Shape;1504;p25"/>
          <p:cNvCxnSpPr/>
          <p:nvPr/>
        </p:nvCxnSpPr>
        <p:spPr>
          <a:xfrm>
            <a:off x="3150966" y="7432845"/>
            <a:ext cx="881700" cy="0"/>
          </a:xfrm>
          <a:prstGeom prst="straightConnector1">
            <a:avLst/>
          </a:prstGeom>
          <a:noFill/>
          <a:ln w="38100" cap="flat" cmpd="sng">
            <a:solidFill>
              <a:srgbClr val="CC0000"/>
            </a:solidFill>
            <a:prstDash val="solid"/>
            <a:round/>
            <a:headEnd type="none" w="med" len="med"/>
            <a:tailEnd type="none" w="med" len="med"/>
          </a:ln>
        </p:spPr>
      </p:cxnSp>
      <p:cxnSp>
        <p:nvCxnSpPr>
          <p:cNvPr id="1505" name="Google Shape;1505;p25"/>
          <p:cNvCxnSpPr/>
          <p:nvPr/>
        </p:nvCxnSpPr>
        <p:spPr>
          <a:xfrm>
            <a:off x="3149540" y="7566030"/>
            <a:ext cx="881700" cy="0"/>
          </a:xfrm>
          <a:prstGeom prst="straightConnector1">
            <a:avLst/>
          </a:prstGeom>
          <a:noFill/>
          <a:ln w="38100" cap="flat" cmpd="sng">
            <a:solidFill>
              <a:srgbClr val="6AA84F"/>
            </a:solidFill>
            <a:prstDash val="solid"/>
            <a:round/>
            <a:headEnd type="none" w="med" len="med"/>
            <a:tailEnd type="none" w="med" len="med"/>
          </a:ln>
        </p:spPr>
      </p:cxnSp>
      <p:cxnSp>
        <p:nvCxnSpPr>
          <p:cNvPr id="1506" name="Google Shape;1506;p25"/>
          <p:cNvCxnSpPr/>
          <p:nvPr/>
        </p:nvCxnSpPr>
        <p:spPr>
          <a:xfrm>
            <a:off x="3150966" y="7949839"/>
            <a:ext cx="881700" cy="0"/>
          </a:xfrm>
          <a:prstGeom prst="straightConnector1">
            <a:avLst/>
          </a:prstGeom>
          <a:noFill/>
          <a:ln w="38100" cap="flat" cmpd="sng">
            <a:solidFill>
              <a:srgbClr val="6AA84F"/>
            </a:solidFill>
            <a:prstDash val="solid"/>
            <a:round/>
            <a:headEnd type="none" w="med" len="med"/>
            <a:tailEnd type="none" w="med" len="med"/>
          </a:ln>
        </p:spPr>
      </p:cxnSp>
      <p:cxnSp>
        <p:nvCxnSpPr>
          <p:cNvPr id="1507" name="Google Shape;1507;p25"/>
          <p:cNvCxnSpPr/>
          <p:nvPr/>
        </p:nvCxnSpPr>
        <p:spPr>
          <a:xfrm>
            <a:off x="3149540" y="8083025"/>
            <a:ext cx="881700" cy="0"/>
          </a:xfrm>
          <a:prstGeom prst="straightConnector1">
            <a:avLst/>
          </a:prstGeom>
          <a:noFill/>
          <a:ln w="38100" cap="flat" cmpd="sng">
            <a:solidFill>
              <a:srgbClr val="E69138"/>
            </a:solidFill>
            <a:prstDash val="solid"/>
            <a:round/>
            <a:headEnd type="none" w="med" len="med"/>
            <a:tailEnd type="none" w="med" len="med"/>
          </a:ln>
        </p:spPr>
      </p:cxnSp>
      <p:sp>
        <p:nvSpPr>
          <p:cNvPr id="1508" name="Google Shape;1508;p25"/>
          <p:cNvSpPr txBox="1"/>
          <p:nvPr/>
        </p:nvSpPr>
        <p:spPr>
          <a:xfrm>
            <a:off x="3043173" y="6584900"/>
            <a:ext cx="1128900" cy="386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900"/>
              <a:t>Interacting Pair 1</a:t>
            </a:r>
            <a:endParaRPr sz="900"/>
          </a:p>
        </p:txBody>
      </p:sp>
      <p:sp>
        <p:nvSpPr>
          <p:cNvPr id="1509" name="Google Shape;1509;p25"/>
          <p:cNvSpPr txBox="1"/>
          <p:nvPr/>
        </p:nvSpPr>
        <p:spPr>
          <a:xfrm>
            <a:off x="3070143" y="7127050"/>
            <a:ext cx="1128900" cy="386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900"/>
              <a:t>Interacting Pair 2</a:t>
            </a:r>
            <a:endParaRPr sz="900"/>
          </a:p>
        </p:txBody>
      </p:sp>
      <p:sp>
        <p:nvSpPr>
          <p:cNvPr id="1510" name="Google Shape;1510;p25"/>
          <p:cNvSpPr txBox="1"/>
          <p:nvPr/>
        </p:nvSpPr>
        <p:spPr>
          <a:xfrm>
            <a:off x="3026000" y="7631475"/>
            <a:ext cx="1128900" cy="386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900"/>
              <a:t>Interacting Pair 3</a:t>
            </a:r>
            <a:endParaRPr sz="900"/>
          </a:p>
        </p:txBody>
      </p:sp>
      <p:sp>
        <p:nvSpPr>
          <p:cNvPr id="1511" name="Google Shape;1511;p25"/>
          <p:cNvSpPr/>
          <p:nvPr/>
        </p:nvSpPr>
        <p:spPr>
          <a:xfrm>
            <a:off x="4610438" y="6041869"/>
            <a:ext cx="107700" cy="100800"/>
          </a:xfrm>
          <a:prstGeom prst="ellipse">
            <a:avLst/>
          </a:prstGeom>
          <a:solidFill>
            <a:srgbClr val="99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25"/>
          <p:cNvSpPr/>
          <p:nvPr/>
        </p:nvSpPr>
        <p:spPr>
          <a:xfrm>
            <a:off x="5857913" y="5751369"/>
            <a:ext cx="107700" cy="100800"/>
          </a:xfrm>
          <a:prstGeom prst="ellipse">
            <a:avLst/>
          </a:prstGeom>
          <a:solidFill>
            <a:srgbClr val="99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13" name="Google Shape;1513;p25"/>
          <p:cNvCxnSpPr>
            <a:stCxn id="1514" idx="0"/>
            <a:endCxn id="1515" idx="2"/>
          </p:cNvCxnSpPr>
          <p:nvPr/>
        </p:nvCxnSpPr>
        <p:spPr>
          <a:xfrm rot="10800000" flipH="1">
            <a:off x="4705613" y="5628900"/>
            <a:ext cx="172200" cy="157200"/>
          </a:xfrm>
          <a:prstGeom prst="straightConnector1">
            <a:avLst/>
          </a:prstGeom>
          <a:noFill/>
          <a:ln w="9525" cap="flat" cmpd="sng">
            <a:solidFill>
              <a:schemeClr val="dk2"/>
            </a:solidFill>
            <a:prstDash val="solid"/>
            <a:round/>
            <a:headEnd type="none" w="med" len="med"/>
            <a:tailEnd type="none" w="med" len="med"/>
          </a:ln>
        </p:spPr>
      </p:cxnSp>
      <p:cxnSp>
        <p:nvCxnSpPr>
          <p:cNvPr id="1516" name="Google Shape;1516;p25"/>
          <p:cNvCxnSpPr>
            <a:stCxn id="1515" idx="2"/>
            <a:endCxn id="1517" idx="0"/>
          </p:cNvCxnSpPr>
          <p:nvPr/>
        </p:nvCxnSpPr>
        <p:spPr>
          <a:xfrm>
            <a:off x="4877863" y="5628875"/>
            <a:ext cx="155100" cy="249000"/>
          </a:xfrm>
          <a:prstGeom prst="straightConnector1">
            <a:avLst/>
          </a:prstGeom>
          <a:noFill/>
          <a:ln w="9525" cap="flat" cmpd="sng">
            <a:solidFill>
              <a:schemeClr val="dk2"/>
            </a:solidFill>
            <a:prstDash val="solid"/>
            <a:round/>
            <a:headEnd type="none" w="med" len="med"/>
            <a:tailEnd type="none" w="med" len="med"/>
          </a:ln>
        </p:spPr>
      </p:cxnSp>
      <p:cxnSp>
        <p:nvCxnSpPr>
          <p:cNvPr id="1518" name="Google Shape;1518;p25"/>
          <p:cNvCxnSpPr>
            <a:stCxn id="1514" idx="2"/>
            <a:endCxn id="1511" idx="0"/>
          </p:cNvCxnSpPr>
          <p:nvPr/>
        </p:nvCxnSpPr>
        <p:spPr>
          <a:xfrm flipH="1">
            <a:off x="4664213" y="5886900"/>
            <a:ext cx="41400" cy="155100"/>
          </a:xfrm>
          <a:prstGeom prst="straightConnector1">
            <a:avLst/>
          </a:prstGeom>
          <a:noFill/>
          <a:ln w="9525" cap="flat" cmpd="sng">
            <a:solidFill>
              <a:schemeClr val="dk2"/>
            </a:solidFill>
            <a:prstDash val="solid"/>
            <a:round/>
            <a:headEnd type="none" w="med" len="med"/>
            <a:tailEnd type="none" w="med" len="med"/>
          </a:ln>
        </p:spPr>
      </p:cxnSp>
      <p:cxnSp>
        <p:nvCxnSpPr>
          <p:cNvPr id="1519" name="Google Shape;1519;p25"/>
          <p:cNvCxnSpPr>
            <a:stCxn id="1517" idx="4"/>
            <a:endCxn id="1520" idx="2"/>
          </p:cNvCxnSpPr>
          <p:nvPr/>
        </p:nvCxnSpPr>
        <p:spPr>
          <a:xfrm rot="10800000" flipH="1">
            <a:off x="5086863" y="5823500"/>
            <a:ext cx="240000" cy="155100"/>
          </a:xfrm>
          <a:prstGeom prst="straightConnector1">
            <a:avLst/>
          </a:prstGeom>
          <a:noFill/>
          <a:ln w="9525" cap="flat" cmpd="sng">
            <a:solidFill>
              <a:schemeClr val="dk2"/>
            </a:solidFill>
            <a:prstDash val="solid"/>
            <a:round/>
            <a:headEnd type="none" w="med" len="med"/>
            <a:tailEnd type="none" w="med" len="med"/>
          </a:ln>
        </p:spPr>
      </p:cxnSp>
      <p:cxnSp>
        <p:nvCxnSpPr>
          <p:cNvPr id="1521" name="Google Shape;1521;p25"/>
          <p:cNvCxnSpPr>
            <a:stCxn id="1520" idx="0"/>
            <a:endCxn id="1522" idx="4"/>
          </p:cNvCxnSpPr>
          <p:nvPr/>
        </p:nvCxnSpPr>
        <p:spPr>
          <a:xfrm rot="10800000">
            <a:off x="5363963" y="5565250"/>
            <a:ext cx="16800" cy="157500"/>
          </a:xfrm>
          <a:prstGeom prst="straightConnector1">
            <a:avLst/>
          </a:prstGeom>
          <a:noFill/>
          <a:ln w="9525" cap="flat" cmpd="sng">
            <a:solidFill>
              <a:schemeClr val="dk2"/>
            </a:solidFill>
            <a:prstDash val="solid"/>
            <a:round/>
            <a:headEnd type="none" w="med" len="med"/>
            <a:tailEnd type="none" w="med" len="med"/>
          </a:ln>
        </p:spPr>
      </p:cxnSp>
      <p:cxnSp>
        <p:nvCxnSpPr>
          <p:cNvPr id="1523" name="Google Shape;1523;p25"/>
          <p:cNvCxnSpPr>
            <a:stCxn id="1522" idx="4"/>
            <a:endCxn id="1524" idx="2"/>
          </p:cNvCxnSpPr>
          <p:nvPr/>
        </p:nvCxnSpPr>
        <p:spPr>
          <a:xfrm rot="10800000" flipH="1">
            <a:off x="5363913" y="5527963"/>
            <a:ext cx="328800" cy="37200"/>
          </a:xfrm>
          <a:prstGeom prst="straightConnector1">
            <a:avLst/>
          </a:prstGeom>
          <a:noFill/>
          <a:ln w="9525" cap="flat" cmpd="sng">
            <a:solidFill>
              <a:schemeClr val="dk2"/>
            </a:solidFill>
            <a:prstDash val="solid"/>
            <a:round/>
            <a:headEnd type="none" w="med" len="med"/>
            <a:tailEnd type="none" w="med" len="med"/>
          </a:ln>
        </p:spPr>
      </p:cxnSp>
      <p:cxnSp>
        <p:nvCxnSpPr>
          <p:cNvPr id="1525" name="Google Shape;1525;p25"/>
          <p:cNvCxnSpPr>
            <a:stCxn id="1520" idx="0"/>
            <a:endCxn id="1524" idx="2"/>
          </p:cNvCxnSpPr>
          <p:nvPr/>
        </p:nvCxnSpPr>
        <p:spPr>
          <a:xfrm rot="10800000" flipH="1">
            <a:off x="5380763" y="5528050"/>
            <a:ext cx="312000" cy="194700"/>
          </a:xfrm>
          <a:prstGeom prst="straightConnector1">
            <a:avLst/>
          </a:prstGeom>
          <a:noFill/>
          <a:ln w="9525" cap="flat" cmpd="sng">
            <a:solidFill>
              <a:schemeClr val="dk2"/>
            </a:solidFill>
            <a:prstDash val="solid"/>
            <a:round/>
            <a:headEnd type="none" w="med" len="med"/>
            <a:tailEnd type="none" w="med" len="med"/>
          </a:ln>
        </p:spPr>
      </p:cxnSp>
      <p:cxnSp>
        <p:nvCxnSpPr>
          <p:cNvPr id="1526" name="Google Shape;1526;p25"/>
          <p:cNvCxnSpPr>
            <a:stCxn id="1520" idx="0"/>
            <a:endCxn id="1527" idx="1"/>
          </p:cNvCxnSpPr>
          <p:nvPr/>
        </p:nvCxnSpPr>
        <p:spPr>
          <a:xfrm>
            <a:off x="5380763" y="5722750"/>
            <a:ext cx="264300" cy="80700"/>
          </a:xfrm>
          <a:prstGeom prst="straightConnector1">
            <a:avLst/>
          </a:prstGeom>
          <a:noFill/>
          <a:ln w="9525" cap="flat" cmpd="sng">
            <a:solidFill>
              <a:schemeClr val="dk2"/>
            </a:solidFill>
            <a:prstDash val="solid"/>
            <a:round/>
            <a:headEnd type="none" w="med" len="med"/>
            <a:tailEnd type="none" w="med" len="med"/>
          </a:ln>
        </p:spPr>
      </p:cxnSp>
      <p:cxnSp>
        <p:nvCxnSpPr>
          <p:cNvPr id="1528" name="Google Shape;1528;p25"/>
          <p:cNvCxnSpPr>
            <a:stCxn id="1520" idx="2"/>
            <a:endCxn id="1529" idx="0"/>
          </p:cNvCxnSpPr>
          <p:nvPr/>
        </p:nvCxnSpPr>
        <p:spPr>
          <a:xfrm flipH="1">
            <a:off x="5315213" y="5823550"/>
            <a:ext cx="11700" cy="211800"/>
          </a:xfrm>
          <a:prstGeom prst="straightConnector1">
            <a:avLst/>
          </a:prstGeom>
          <a:noFill/>
          <a:ln w="9525" cap="flat" cmpd="sng">
            <a:solidFill>
              <a:schemeClr val="dk2"/>
            </a:solidFill>
            <a:prstDash val="solid"/>
            <a:round/>
            <a:headEnd type="none" w="med" len="med"/>
            <a:tailEnd type="none" w="med" len="med"/>
          </a:ln>
        </p:spPr>
      </p:cxnSp>
      <p:cxnSp>
        <p:nvCxnSpPr>
          <p:cNvPr id="1530" name="Google Shape;1530;p25"/>
          <p:cNvCxnSpPr>
            <a:stCxn id="1517" idx="4"/>
            <a:endCxn id="1529" idx="0"/>
          </p:cNvCxnSpPr>
          <p:nvPr/>
        </p:nvCxnSpPr>
        <p:spPr>
          <a:xfrm>
            <a:off x="5086863" y="5978600"/>
            <a:ext cx="228300" cy="57000"/>
          </a:xfrm>
          <a:prstGeom prst="straightConnector1">
            <a:avLst/>
          </a:prstGeom>
          <a:noFill/>
          <a:ln w="9525" cap="flat" cmpd="sng">
            <a:solidFill>
              <a:schemeClr val="dk2"/>
            </a:solidFill>
            <a:prstDash val="solid"/>
            <a:round/>
            <a:headEnd type="none" w="med" len="med"/>
            <a:tailEnd type="none" w="med" len="med"/>
          </a:ln>
        </p:spPr>
      </p:cxnSp>
      <p:cxnSp>
        <p:nvCxnSpPr>
          <p:cNvPr id="1531" name="Google Shape;1531;p25"/>
          <p:cNvCxnSpPr>
            <a:stCxn id="1517" idx="2"/>
            <a:endCxn id="1532" idx="0"/>
          </p:cNvCxnSpPr>
          <p:nvPr/>
        </p:nvCxnSpPr>
        <p:spPr>
          <a:xfrm flipH="1">
            <a:off x="4877763" y="5978600"/>
            <a:ext cx="101400" cy="213600"/>
          </a:xfrm>
          <a:prstGeom prst="straightConnector1">
            <a:avLst/>
          </a:prstGeom>
          <a:noFill/>
          <a:ln w="9525" cap="flat" cmpd="sng">
            <a:solidFill>
              <a:schemeClr val="dk2"/>
            </a:solidFill>
            <a:prstDash val="solid"/>
            <a:round/>
            <a:headEnd type="none" w="med" len="med"/>
            <a:tailEnd type="none" w="med" len="med"/>
          </a:ln>
        </p:spPr>
      </p:cxnSp>
      <p:cxnSp>
        <p:nvCxnSpPr>
          <p:cNvPr id="1533" name="Google Shape;1533;p25"/>
          <p:cNvCxnSpPr>
            <a:stCxn id="1517" idx="2"/>
            <a:endCxn id="1534" idx="0"/>
          </p:cNvCxnSpPr>
          <p:nvPr/>
        </p:nvCxnSpPr>
        <p:spPr>
          <a:xfrm>
            <a:off x="4979163" y="5978600"/>
            <a:ext cx="151500" cy="281700"/>
          </a:xfrm>
          <a:prstGeom prst="straightConnector1">
            <a:avLst/>
          </a:prstGeom>
          <a:noFill/>
          <a:ln w="9525" cap="flat" cmpd="sng">
            <a:solidFill>
              <a:schemeClr val="dk2"/>
            </a:solidFill>
            <a:prstDash val="solid"/>
            <a:round/>
            <a:headEnd type="none" w="med" len="med"/>
            <a:tailEnd type="none" w="med" len="med"/>
          </a:ln>
        </p:spPr>
      </p:cxnSp>
      <p:cxnSp>
        <p:nvCxnSpPr>
          <p:cNvPr id="1535" name="Google Shape;1535;p25"/>
          <p:cNvCxnSpPr>
            <a:stCxn id="1529" idx="4"/>
            <a:endCxn id="1536" idx="0"/>
          </p:cNvCxnSpPr>
          <p:nvPr/>
        </p:nvCxnSpPr>
        <p:spPr>
          <a:xfrm>
            <a:off x="5369063" y="6136288"/>
            <a:ext cx="36300" cy="201900"/>
          </a:xfrm>
          <a:prstGeom prst="straightConnector1">
            <a:avLst/>
          </a:prstGeom>
          <a:noFill/>
          <a:ln w="9525" cap="flat" cmpd="sng">
            <a:solidFill>
              <a:schemeClr val="dk2"/>
            </a:solidFill>
            <a:prstDash val="solid"/>
            <a:round/>
            <a:headEnd type="none" w="med" len="med"/>
            <a:tailEnd type="none" w="med" len="med"/>
          </a:ln>
        </p:spPr>
      </p:cxnSp>
      <p:cxnSp>
        <p:nvCxnSpPr>
          <p:cNvPr id="1537" name="Google Shape;1537;p25"/>
          <p:cNvCxnSpPr>
            <a:stCxn id="1529" idx="4"/>
            <a:endCxn id="1538" idx="2"/>
          </p:cNvCxnSpPr>
          <p:nvPr/>
        </p:nvCxnSpPr>
        <p:spPr>
          <a:xfrm rot="10800000" flipH="1">
            <a:off x="5369063" y="6133888"/>
            <a:ext cx="270900" cy="2400"/>
          </a:xfrm>
          <a:prstGeom prst="straightConnector1">
            <a:avLst/>
          </a:prstGeom>
          <a:noFill/>
          <a:ln w="9525" cap="flat" cmpd="sng">
            <a:solidFill>
              <a:schemeClr val="dk2"/>
            </a:solidFill>
            <a:prstDash val="solid"/>
            <a:round/>
            <a:headEnd type="none" w="med" len="med"/>
            <a:tailEnd type="none" w="med" len="med"/>
          </a:ln>
        </p:spPr>
      </p:cxnSp>
      <p:cxnSp>
        <p:nvCxnSpPr>
          <p:cNvPr id="1539" name="Google Shape;1539;p25"/>
          <p:cNvCxnSpPr>
            <a:stCxn id="1529" idx="4"/>
            <a:endCxn id="1540" idx="0"/>
          </p:cNvCxnSpPr>
          <p:nvPr/>
        </p:nvCxnSpPr>
        <p:spPr>
          <a:xfrm>
            <a:off x="5369063" y="6136288"/>
            <a:ext cx="283500" cy="176700"/>
          </a:xfrm>
          <a:prstGeom prst="straightConnector1">
            <a:avLst/>
          </a:prstGeom>
          <a:noFill/>
          <a:ln w="9525" cap="flat" cmpd="sng">
            <a:solidFill>
              <a:schemeClr val="dk2"/>
            </a:solidFill>
            <a:prstDash val="solid"/>
            <a:round/>
            <a:headEnd type="none" w="med" len="med"/>
            <a:tailEnd type="none" w="med" len="med"/>
          </a:ln>
        </p:spPr>
      </p:cxnSp>
      <p:cxnSp>
        <p:nvCxnSpPr>
          <p:cNvPr id="1541" name="Google Shape;1541;p25"/>
          <p:cNvCxnSpPr>
            <a:stCxn id="1542" idx="3"/>
            <a:endCxn id="1542" idx="3"/>
          </p:cNvCxnSpPr>
          <p:nvPr/>
        </p:nvCxnSpPr>
        <p:spPr>
          <a:xfrm>
            <a:off x="5697922" y="7558447"/>
            <a:ext cx="0" cy="0"/>
          </a:xfrm>
          <a:prstGeom prst="straightConnector1">
            <a:avLst/>
          </a:prstGeom>
          <a:noFill/>
          <a:ln w="9525" cap="flat" cmpd="sng">
            <a:solidFill>
              <a:schemeClr val="dk2"/>
            </a:solidFill>
            <a:prstDash val="solid"/>
            <a:round/>
            <a:headEnd type="none" w="med" len="med"/>
            <a:tailEnd type="none" w="med" len="med"/>
          </a:ln>
        </p:spPr>
      </p:cxnSp>
      <p:cxnSp>
        <p:nvCxnSpPr>
          <p:cNvPr id="1543" name="Google Shape;1543;p25"/>
          <p:cNvCxnSpPr>
            <a:stCxn id="1544" idx="3"/>
            <a:endCxn id="1545" idx="0"/>
          </p:cNvCxnSpPr>
          <p:nvPr/>
        </p:nvCxnSpPr>
        <p:spPr>
          <a:xfrm>
            <a:off x="5697922" y="7814960"/>
            <a:ext cx="0" cy="71100"/>
          </a:xfrm>
          <a:prstGeom prst="straightConnector1">
            <a:avLst/>
          </a:prstGeom>
          <a:noFill/>
          <a:ln w="9525" cap="flat" cmpd="sng">
            <a:solidFill>
              <a:schemeClr val="dk2"/>
            </a:solidFill>
            <a:prstDash val="solid"/>
            <a:round/>
            <a:headEnd type="none" w="med" len="med"/>
            <a:tailEnd type="none" w="med" len="med"/>
          </a:ln>
        </p:spPr>
      </p:cxnSp>
      <p:sp>
        <p:nvSpPr>
          <p:cNvPr id="1546" name="Google Shape;1546;p25"/>
          <p:cNvSpPr txBox="1"/>
          <p:nvPr/>
        </p:nvSpPr>
        <p:spPr>
          <a:xfrm>
            <a:off x="539425" y="576200"/>
            <a:ext cx="312600" cy="407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a:t>A</a:t>
            </a:r>
            <a:endParaRPr/>
          </a:p>
        </p:txBody>
      </p:sp>
      <p:sp>
        <p:nvSpPr>
          <p:cNvPr id="1547" name="Google Shape;1547;p25"/>
          <p:cNvSpPr txBox="1"/>
          <p:nvPr/>
        </p:nvSpPr>
        <p:spPr>
          <a:xfrm>
            <a:off x="539425" y="4817250"/>
            <a:ext cx="312600" cy="407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a:t>B</a:t>
            </a:r>
            <a:endParaRPr/>
          </a:p>
        </p:txBody>
      </p:sp>
      <p:sp>
        <p:nvSpPr>
          <p:cNvPr id="1548" name="Google Shape;1548;p25"/>
          <p:cNvSpPr txBox="1"/>
          <p:nvPr/>
        </p:nvSpPr>
        <p:spPr>
          <a:xfrm>
            <a:off x="1215575" y="4981313"/>
            <a:ext cx="1545000" cy="260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900" b="1"/>
              <a:t>i) Chromatin interaction dynamics </a:t>
            </a:r>
            <a:endParaRPr sz="900" b="1"/>
          </a:p>
        </p:txBody>
      </p:sp>
      <p:sp>
        <p:nvSpPr>
          <p:cNvPr id="1549" name="Google Shape;1549;p25"/>
          <p:cNvSpPr txBox="1"/>
          <p:nvPr/>
        </p:nvSpPr>
        <p:spPr>
          <a:xfrm>
            <a:off x="2819325" y="5008450"/>
            <a:ext cx="1545000" cy="260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900" b="1"/>
              <a:t>ii) 3C mapping of interacting fragments</a:t>
            </a:r>
            <a:endParaRPr sz="900" b="1"/>
          </a:p>
        </p:txBody>
      </p:sp>
      <p:sp>
        <p:nvSpPr>
          <p:cNvPr id="1550" name="Google Shape;1550;p25"/>
          <p:cNvSpPr txBox="1"/>
          <p:nvPr/>
        </p:nvSpPr>
        <p:spPr>
          <a:xfrm>
            <a:off x="4413250" y="5001975"/>
            <a:ext cx="1612500" cy="260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900" b="1"/>
              <a:t>iii) Chromatin Interaction Network </a:t>
            </a:r>
            <a:endParaRPr sz="900" b="1"/>
          </a:p>
        </p:txBody>
      </p:sp>
      <p:sp>
        <p:nvSpPr>
          <p:cNvPr id="1515" name="Google Shape;1515;p25"/>
          <p:cNvSpPr/>
          <p:nvPr/>
        </p:nvSpPr>
        <p:spPr>
          <a:xfrm>
            <a:off x="4828363" y="5528075"/>
            <a:ext cx="99000" cy="1008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25"/>
          <p:cNvSpPr/>
          <p:nvPr/>
        </p:nvSpPr>
        <p:spPr>
          <a:xfrm>
            <a:off x="4979163" y="5877800"/>
            <a:ext cx="107700" cy="100800"/>
          </a:xfrm>
          <a:prstGeom prst="triangle">
            <a:avLst>
              <a:gd name="adj" fmla="val 50000"/>
            </a:avLst>
          </a:prstGeom>
          <a:solidFill>
            <a:srgbClr val="CC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25"/>
          <p:cNvSpPr/>
          <p:nvPr/>
        </p:nvSpPr>
        <p:spPr>
          <a:xfrm>
            <a:off x="5326913" y="5722750"/>
            <a:ext cx="107700" cy="100800"/>
          </a:xfrm>
          <a:prstGeom prst="triangle">
            <a:avLst>
              <a:gd name="adj" fmla="val 50000"/>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25"/>
          <p:cNvSpPr/>
          <p:nvPr/>
        </p:nvSpPr>
        <p:spPr>
          <a:xfrm>
            <a:off x="5692763" y="5427275"/>
            <a:ext cx="107700" cy="100800"/>
          </a:xfrm>
          <a:prstGeom prst="triangle">
            <a:avLst>
              <a:gd name="adj" fmla="val 50000"/>
            </a:avLst>
          </a:prstGeom>
          <a:solidFill>
            <a:srgbClr val="E6913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25"/>
          <p:cNvSpPr/>
          <p:nvPr/>
        </p:nvSpPr>
        <p:spPr>
          <a:xfrm>
            <a:off x="4828363" y="5360675"/>
            <a:ext cx="99000" cy="100800"/>
          </a:xfrm>
          <a:prstGeom prst="ellipse">
            <a:avLst/>
          </a:prstGeom>
          <a:gradFill>
            <a:gsLst>
              <a:gs pos="0">
                <a:srgbClr val="DB0000"/>
              </a:gs>
              <a:gs pos="100000">
                <a:srgbClr val="540303"/>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52" name="Google Shape;1552;p25"/>
          <p:cNvCxnSpPr>
            <a:stCxn id="1551" idx="4"/>
            <a:endCxn id="1515" idx="0"/>
          </p:cNvCxnSpPr>
          <p:nvPr/>
        </p:nvCxnSpPr>
        <p:spPr>
          <a:xfrm>
            <a:off x="4877863" y="5461475"/>
            <a:ext cx="0" cy="66600"/>
          </a:xfrm>
          <a:prstGeom prst="straightConnector1">
            <a:avLst/>
          </a:prstGeom>
          <a:noFill/>
          <a:ln w="9525" cap="flat" cmpd="sng">
            <a:solidFill>
              <a:schemeClr val="dk2"/>
            </a:solidFill>
            <a:prstDash val="solid"/>
            <a:round/>
            <a:headEnd type="none" w="med" len="med"/>
            <a:tailEnd type="none" w="med" len="med"/>
          </a:ln>
        </p:spPr>
      </p:cxnSp>
      <p:sp>
        <p:nvSpPr>
          <p:cNvPr id="1514" name="Google Shape;1514;p25"/>
          <p:cNvSpPr/>
          <p:nvPr/>
        </p:nvSpPr>
        <p:spPr>
          <a:xfrm>
            <a:off x="4656113" y="5786100"/>
            <a:ext cx="99000" cy="100800"/>
          </a:xfrm>
          <a:prstGeom prst="rect">
            <a:avLst/>
          </a:prstGeom>
          <a:solidFill>
            <a:srgbClr val="99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25"/>
          <p:cNvSpPr/>
          <p:nvPr/>
        </p:nvSpPr>
        <p:spPr>
          <a:xfrm>
            <a:off x="5261363" y="6035488"/>
            <a:ext cx="107700" cy="100800"/>
          </a:xfrm>
          <a:prstGeom prst="triangle">
            <a:avLst>
              <a:gd name="adj" fmla="val 50000"/>
            </a:avLst>
          </a:prstGeom>
          <a:solidFill>
            <a:srgbClr val="99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25"/>
          <p:cNvSpPr/>
          <p:nvPr/>
        </p:nvSpPr>
        <p:spPr>
          <a:xfrm>
            <a:off x="5076700" y="6260363"/>
            <a:ext cx="107700" cy="100800"/>
          </a:xfrm>
          <a:prstGeom prst="triangle">
            <a:avLst>
              <a:gd name="adj" fmla="val 50000"/>
            </a:avLst>
          </a:prstGeom>
          <a:solidFill>
            <a:srgbClr val="99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25"/>
          <p:cNvSpPr/>
          <p:nvPr/>
        </p:nvSpPr>
        <p:spPr>
          <a:xfrm>
            <a:off x="5256213" y="5464363"/>
            <a:ext cx="107700" cy="100800"/>
          </a:xfrm>
          <a:prstGeom prst="triangle">
            <a:avLst>
              <a:gd name="adj" fmla="val 50000"/>
            </a:avLst>
          </a:prstGeom>
          <a:solidFill>
            <a:srgbClr val="99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25"/>
          <p:cNvSpPr/>
          <p:nvPr/>
        </p:nvSpPr>
        <p:spPr>
          <a:xfrm>
            <a:off x="5645063" y="5753125"/>
            <a:ext cx="99000" cy="100800"/>
          </a:xfrm>
          <a:prstGeom prst="rect">
            <a:avLst/>
          </a:prstGeom>
          <a:solidFill>
            <a:srgbClr val="99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53" name="Google Shape;1553;p25"/>
          <p:cNvCxnSpPr>
            <a:stCxn id="1527" idx="3"/>
            <a:endCxn id="1512" idx="2"/>
          </p:cNvCxnSpPr>
          <p:nvPr/>
        </p:nvCxnSpPr>
        <p:spPr>
          <a:xfrm rot="10800000" flipH="1">
            <a:off x="5744063" y="5801725"/>
            <a:ext cx="114000" cy="1800"/>
          </a:xfrm>
          <a:prstGeom prst="straightConnector1">
            <a:avLst/>
          </a:prstGeom>
          <a:noFill/>
          <a:ln w="9525" cap="flat" cmpd="sng">
            <a:solidFill>
              <a:schemeClr val="dk2"/>
            </a:solidFill>
            <a:prstDash val="solid"/>
            <a:round/>
            <a:headEnd type="none" w="med" len="med"/>
            <a:tailEnd type="none" w="med" len="med"/>
          </a:ln>
        </p:spPr>
      </p:cxnSp>
      <p:cxnSp>
        <p:nvCxnSpPr>
          <p:cNvPr id="1554" name="Google Shape;1554;p25"/>
          <p:cNvCxnSpPr>
            <a:stCxn id="1527" idx="0"/>
            <a:endCxn id="1524" idx="2"/>
          </p:cNvCxnSpPr>
          <p:nvPr/>
        </p:nvCxnSpPr>
        <p:spPr>
          <a:xfrm rot="10800000">
            <a:off x="5692763" y="5528125"/>
            <a:ext cx="1800" cy="225000"/>
          </a:xfrm>
          <a:prstGeom prst="straightConnector1">
            <a:avLst/>
          </a:prstGeom>
          <a:noFill/>
          <a:ln w="9525" cap="flat" cmpd="sng">
            <a:solidFill>
              <a:schemeClr val="dk2"/>
            </a:solidFill>
            <a:prstDash val="solid"/>
            <a:round/>
            <a:headEnd type="none" w="med" len="med"/>
            <a:tailEnd type="none" w="med" len="med"/>
          </a:ln>
        </p:spPr>
      </p:cxnSp>
      <p:sp>
        <p:nvSpPr>
          <p:cNvPr id="1532" name="Google Shape;1532;p25"/>
          <p:cNvSpPr/>
          <p:nvPr/>
        </p:nvSpPr>
        <p:spPr>
          <a:xfrm>
            <a:off x="4824013" y="6192063"/>
            <a:ext cx="107700" cy="100800"/>
          </a:xfrm>
          <a:prstGeom prst="triangle">
            <a:avLst>
              <a:gd name="adj" fmla="val 50000"/>
            </a:avLst>
          </a:prstGeom>
          <a:solidFill>
            <a:srgbClr val="99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25"/>
          <p:cNvSpPr/>
          <p:nvPr/>
        </p:nvSpPr>
        <p:spPr>
          <a:xfrm>
            <a:off x="5351575" y="6338213"/>
            <a:ext cx="107700" cy="100800"/>
          </a:xfrm>
          <a:prstGeom prst="triangle">
            <a:avLst>
              <a:gd name="adj" fmla="val 50000"/>
            </a:avLst>
          </a:prstGeom>
          <a:solidFill>
            <a:srgbClr val="99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25"/>
          <p:cNvSpPr/>
          <p:nvPr/>
        </p:nvSpPr>
        <p:spPr>
          <a:xfrm>
            <a:off x="5598625" y="6313038"/>
            <a:ext cx="107700" cy="100800"/>
          </a:xfrm>
          <a:prstGeom prst="triangle">
            <a:avLst>
              <a:gd name="adj" fmla="val 50000"/>
            </a:avLst>
          </a:prstGeom>
          <a:solidFill>
            <a:srgbClr val="99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25"/>
          <p:cNvSpPr/>
          <p:nvPr/>
        </p:nvSpPr>
        <p:spPr>
          <a:xfrm>
            <a:off x="5639825" y="6033075"/>
            <a:ext cx="107700" cy="100800"/>
          </a:xfrm>
          <a:prstGeom prst="triangle">
            <a:avLst>
              <a:gd name="adj" fmla="val 50000"/>
            </a:avLst>
          </a:prstGeom>
          <a:solidFill>
            <a:srgbClr val="99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25"/>
          <p:cNvSpPr/>
          <p:nvPr/>
        </p:nvSpPr>
        <p:spPr>
          <a:xfrm>
            <a:off x="5602674" y="7088925"/>
            <a:ext cx="190500" cy="1941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25"/>
          <p:cNvSpPr/>
          <p:nvPr/>
        </p:nvSpPr>
        <p:spPr>
          <a:xfrm>
            <a:off x="5602672" y="7380247"/>
            <a:ext cx="190500" cy="178200"/>
          </a:xfrm>
          <a:prstGeom prst="triangle">
            <a:avLst>
              <a:gd name="adj" fmla="val 50000"/>
            </a:avLst>
          </a:prstGeom>
          <a:solidFill>
            <a:srgbClr val="CC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25"/>
          <p:cNvSpPr/>
          <p:nvPr/>
        </p:nvSpPr>
        <p:spPr>
          <a:xfrm>
            <a:off x="5602672" y="7636760"/>
            <a:ext cx="190500" cy="178200"/>
          </a:xfrm>
          <a:prstGeom prst="triangle">
            <a:avLst>
              <a:gd name="adj" fmla="val 50000"/>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25"/>
          <p:cNvSpPr/>
          <p:nvPr/>
        </p:nvSpPr>
        <p:spPr>
          <a:xfrm>
            <a:off x="5602672" y="7886010"/>
            <a:ext cx="190500" cy="178200"/>
          </a:xfrm>
          <a:prstGeom prst="triangle">
            <a:avLst>
              <a:gd name="adj" fmla="val 50000"/>
            </a:avLst>
          </a:prstGeom>
          <a:solidFill>
            <a:srgbClr val="E6913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25"/>
          <p:cNvSpPr/>
          <p:nvPr/>
        </p:nvSpPr>
        <p:spPr>
          <a:xfrm>
            <a:off x="5602674" y="6809400"/>
            <a:ext cx="190500" cy="194100"/>
          </a:xfrm>
          <a:prstGeom prst="ellipse">
            <a:avLst/>
          </a:prstGeom>
          <a:gradFill>
            <a:gsLst>
              <a:gs pos="0">
                <a:srgbClr val="DB0000"/>
              </a:gs>
              <a:gs pos="100000">
                <a:srgbClr val="540303"/>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57" name="Google Shape;1557;p25"/>
          <p:cNvCxnSpPr>
            <a:stCxn id="1556" idx="4"/>
            <a:endCxn id="1555" idx="0"/>
          </p:cNvCxnSpPr>
          <p:nvPr/>
        </p:nvCxnSpPr>
        <p:spPr>
          <a:xfrm>
            <a:off x="5697924" y="7003500"/>
            <a:ext cx="0" cy="85500"/>
          </a:xfrm>
          <a:prstGeom prst="straightConnector1">
            <a:avLst/>
          </a:prstGeom>
          <a:noFill/>
          <a:ln w="9525" cap="flat" cmpd="sng">
            <a:solidFill>
              <a:schemeClr val="dk2"/>
            </a:solidFill>
            <a:prstDash val="solid"/>
            <a:round/>
            <a:headEnd type="none" w="med" len="med"/>
            <a:tailEnd type="none" w="med" len="med"/>
          </a:ln>
        </p:spPr>
      </p:cxnSp>
      <p:cxnSp>
        <p:nvCxnSpPr>
          <p:cNvPr id="1558" name="Google Shape;1558;p25"/>
          <p:cNvCxnSpPr>
            <a:stCxn id="1544" idx="0"/>
            <a:endCxn id="1542" idx="3"/>
          </p:cNvCxnSpPr>
          <p:nvPr/>
        </p:nvCxnSpPr>
        <p:spPr>
          <a:xfrm rot="10800000">
            <a:off x="5697922" y="7558460"/>
            <a:ext cx="0" cy="78300"/>
          </a:xfrm>
          <a:prstGeom prst="straightConnector1">
            <a:avLst/>
          </a:prstGeom>
          <a:noFill/>
          <a:ln w="9525" cap="flat" cmpd="sng">
            <a:solidFill>
              <a:schemeClr val="dk2"/>
            </a:solidFill>
            <a:prstDash val="solid"/>
            <a:round/>
            <a:headEnd type="none" w="med" len="med"/>
            <a:tailEnd type="none" w="med" len="med"/>
          </a:ln>
        </p:spPr>
      </p:cxnSp>
      <p:cxnSp>
        <p:nvCxnSpPr>
          <p:cNvPr id="1559" name="Google Shape;1559;p25"/>
          <p:cNvCxnSpPr>
            <a:stCxn id="1542" idx="0"/>
            <a:endCxn id="1555" idx="2"/>
          </p:cNvCxnSpPr>
          <p:nvPr/>
        </p:nvCxnSpPr>
        <p:spPr>
          <a:xfrm rot="10800000">
            <a:off x="5697922" y="7283047"/>
            <a:ext cx="0" cy="97200"/>
          </a:xfrm>
          <a:prstGeom prst="straightConnector1">
            <a:avLst/>
          </a:prstGeom>
          <a:noFill/>
          <a:ln w="9525" cap="flat" cmpd="sng">
            <a:solidFill>
              <a:schemeClr val="dk2"/>
            </a:solidFill>
            <a:prstDash val="solid"/>
            <a:round/>
            <a:headEnd type="none" w="med" len="med"/>
            <a:tailEnd type="none" w="med" len="med"/>
          </a:ln>
        </p:spPr>
      </p:cxnSp>
      <p:sp>
        <p:nvSpPr>
          <p:cNvPr id="1560" name="Google Shape;1560;p25"/>
          <p:cNvSpPr txBox="1"/>
          <p:nvPr/>
        </p:nvSpPr>
        <p:spPr>
          <a:xfrm>
            <a:off x="4723038" y="6751750"/>
            <a:ext cx="947700" cy="25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900"/>
              <a:t>Gene</a:t>
            </a:r>
            <a:endParaRPr sz="900"/>
          </a:p>
        </p:txBody>
      </p:sp>
      <p:sp>
        <p:nvSpPr>
          <p:cNvPr id="1561" name="Google Shape;1561;p25"/>
          <p:cNvSpPr txBox="1"/>
          <p:nvPr/>
        </p:nvSpPr>
        <p:spPr>
          <a:xfrm>
            <a:off x="961426" y="6093858"/>
            <a:ext cx="646500" cy="247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500"/>
              <a:t>Transient </a:t>
            </a:r>
            <a:endParaRPr sz="500"/>
          </a:p>
          <a:p>
            <a:pPr marL="0" lvl="0" indent="0" algn="ctr" rtl="0">
              <a:spcBef>
                <a:spcPts val="0"/>
              </a:spcBef>
              <a:spcAft>
                <a:spcPts val="0"/>
              </a:spcAft>
              <a:buNone/>
            </a:pPr>
            <a:r>
              <a:rPr lang="en-GB" sz="500"/>
              <a:t>Activation</a:t>
            </a:r>
            <a:endParaRPr sz="500"/>
          </a:p>
        </p:txBody>
      </p:sp>
      <p:sp>
        <p:nvSpPr>
          <p:cNvPr id="1562" name="Google Shape;1562;p25"/>
          <p:cNvSpPr/>
          <p:nvPr/>
        </p:nvSpPr>
        <p:spPr>
          <a:xfrm>
            <a:off x="3499565" y="2400300"/>
            <a:ext cx="62775" cy="333375"/>
          </a:xfrm>
          <a:custGeom>
            <a:avLst/>
            <a:gdLst/>
            <a:ahLst/>
            <a:cxnLst/>
            <a:rect l="l" t="t" r="r" b="b"/>
            <a:pathLst>
              <a:path w="2511" h="13335" extrusionOk="0">
                <a:moveTo>
                  <a:pt x="2511" y="13335"/>
                </a:moveTo>
                <a:cubicBezTo>
                  <a:pt x="859" y="9206"/>
                  <a:pt x="-1847" y="1989"/>
                  <a:pt x="2130" y="0"/>
                </a:cubicBezTo>
              </a:path>
            </a:pathLst>
          </a:custGeom>
          <a:noFill/>
          <a:ln w="9525" cap="flat" cmpd="sng">
            <a:solidFill>
              <a:schemeClr val="dk2"/>
            </a:solidFill>
            <a:prstDash val="solid"/>
            <a:round/>
            <a:headEnd type="none" w="med" len="med"/>
            <a:tailEnd type="none" w="med" len="med"/>
          </a:ln>
        </p:spPr>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66"/>
        <p:cNvGrpSpPr/>
        <p:nvPr/>
      </p:nvGrpSpPr>
      <p:grpSpPr>
        <a:xfrm>
          <a:off x="0" y="0"/>
          <a:ext cx="0" cy="0"/>
          <a:chOff x="0" y="0"/>
          <a:chExt cx="0" cy="0"/>
        </a:xfrm>
      </p:grpSpPr>
      <p:sp>
        <p:nvSpPr>
          <p:cNvPr id="1567" name="Google Shape;1567;p26"/>
          <p:cNvSpPr/>
          <p:nvPr/>
        </p:nvSpPr>
        <p:spPr>
          <a:xfrm flipH="1">
            <a:off x="1411016" y="1538991"/>
            <a:ext cx="272400" cy="226200"/>
          </a:xfrm>
          <a:prstGeom prst="triangle">
            <a:avLst>
              <a:gd name="adj" fmla="val 50000"/>
            </a:avLst>
          </a:prstGeom>
          <a:noFill/>
          <a:ln w="19050"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26"/>
          <p:cNvSpPr/>
          <p:nvPr/>
        </p:nvSpPr>
        <p:spPr>
          <a:xfrm>
            <a:off x="1422225" y="2131113"/>
            <a:ext cx="272400" cy="226200"/>
          </a:xfrm>
          <a:prstGeom prst="triangle">
            <a:avLst>
              <a:gd name="adj" fmla="val 50000"/>
            </a:avLst>
          </a:prstGeom>
          <a:noFill/>
          <a:ln w="19050"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26"/>
          <p:cNvSpPr/>
          <p:nvPr/>
        </p:nvSpPr>
        <p:spPr>
          <a:xfrm flipH="1">
            <a:off x="850054" y="1539002"/>
            <a:ext cx="272400" cy="226200"/>
          </a:xfrm>
          <a:prstGeom prst="triangle">
            <a:avLst>
              <a:gd name="adj" fmla="val 50000"/>
            </a:avLst>
          </a:prstGeom>
          <a:noFill/>
          <a:ln w="19050"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26"/>
          <p:cNvSpPr/>
          <p:nvPr/>
        </p:nvSpPr>
        <p:spPr>
          <a:xfrm flipH="1">
            <a:off x="850054" y="2131128"/>
            <a:ext cx="272400" cy="226200"/>
          </a:xfrm>
          <a:prstGeom prst="triangle">
            <a:avLst>
              <a:gd name="adj" fmla="val 50000"/>
            </a:avLst>
          </a:prstGeom>
          <a:noFill/>
          <a:ln w="19050"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26"/>
          <p:cNvSpPr/>
          <p:nvPr/>
        </p:nvSpPr>
        <p:spPr>
          <a:xfrm>
            <a:off x="1972151" y="1539002"/>
            <a:ext cx="272400" cy="226200"/>
          </a:xfrm>
          <a:prstGeom prst="triangle">
            <a:avLst>
              <a:gd name="adj" fmla="val 50000"/>
            </a:avLst>
          </a:prstGeom>
          <a:noFill/>
          <a:ln w="19050"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72" name="Google Shape;1572;p26"/>
          <p:cNvCxnSpPr>
            <a:stCxn id="1573" idx="4"/>
            <a:endCxn id="1569" idx="0"/>
          </p:cNvCxnSpPr>
          <p:nvPr/>
        </p:nvCxnSpPr>
        <p:spPr>
          <a:xfrm flipH="1">
            <a:off x="986254" y="1110002"/>
            <a:ext cx="561300" cy="429000"/>
          </a:xfrm>
          <a:prstGeom prst="straightConnector1">
            <a:avLst/>
          </a:prstGeom>
          <a:noFill/>
          <a:ln w="9525" cap="flat" cmpd="sng">
            <a:solidFill>
              <a:srgbClr val="595959"/>
            </a:solidFill>
            <a:prstDash val="solid"/>
            <a:round/>
            <a:headEnd type="none" w="med" len="med"/>
            <a:tailEnd type="none" w="med" len="med"/>
          </a:ln>
        </p:spPr>
      </p:cxnSp>
      <p:cxnSp>
        <p:nvCxnSpPr>
          <p:cNvPr id="1574" name="Google Shape;1574;p26"/>
          <p:cNvCxnSpPr>
            <a:stCxn id="1573" idx="4"/>
            <a:endCxn id="1567" idx="0"/>
          </p:cNvCxnSpPr>
          <p:nvPr/>
        </p:nvCxnSpPr>
        <p:spPr>
          <a:xfrm>
            <a:off x="1547216" y="1109991"/>
            <a:ext cx="0" cy="429000"/>
          </a:xfrm>
          <a:prstGeom prst="straightConnector1">
            <a:avLst/>
          </a:prstGeom>
          <a:noFill/>
          <a:ln w="9525" cap="flat" cmpd="sng">
            <a:solidFill>
              <a:srgbClr val="595959"/>
            </a:solidFill>
            <a:prstDash val="solid"/>
            <a:round/>
            <a:headEnd type="none" w="med" len="med"/>
            <a:tailEnd type="none" w="med" len="med"/>
          </a:ln>
        </p:spPr>
      </p:cxnSp>
      <p:cxnSp>
        <p:nvCxnSpPr>
          <p:cNvPr id="1575" name="Google Shape;1575;p26"/>
          <p:cNvCxnSpPr>
            <a:stCxn id="1570" idx="0"/>
            <a:endCxn id="1569" idx="3"/>
          </p:cNvCxnSpPr>
          <p:nvPr/>
        </p:nvCxnSpPr>
        <p:spPr>
          <a:xfrm rot="10800000">
            <a:off x="986254" y="1765128"/>
            <a:ext cx="0" cy="366000"/>
          </a:xfrm>
          <a:prstGeom prst="straightConnector1">
            <a:avLst/>
          </a:prstGeom>
          <a:noFill/>
          <a:ln w="9525" cap="flat" cmpd="sng">
            <a:solidFill>
              <a:srgbClr val="595959"/>
            </a:solidFill>
            <a:prstDash val="solid"/>
            <a:round/>
            <a:headEnd type="none" w="med" len="med"/>
            <a:tailEnd type="none" w="med" len="med"/>
          </a:ln>
        </p:spPr>
      </p:cxnSp>
      <p:cxnSp>
        <p:nvCxnSpPr>
          <p:cNvPr id="1576" name="Google Shape;1576;p26"/>
          <p:cNvCxnSpPr>
            <a:stCxn id="1568" idx="0"/>
            <a:endCxn id="1567" idx="3"/>
          </p:cNvCxnSpPr>
          <p:nvPr/>
        </p:nvCxnSpPr>
        <p:spPr>
          <a:xfrm rot="10800000">
            <a:off x="1547325" y="1765113"/>
            <a:ext cx="11100" cy="366000"/>
          </a:xfrm>
          <a:prstGeom prst="straightConnector1">
            <a:avLst/>
          </a:prstGeom>
          <a:noFill/>
          <a:ln w="9525" cap="flat" cmpd="sng">
            <a:solidFill>
              <a:srgbClr val="595959"/>
            </a:solidFill>
            <a:prstDash val="solid"/>
            <a:round/>
            <a:headEnd type="none" w="med" len="med"/>
            <a:tailEnd type="none" w="med" len="med"/>
          </a:ln>
        </p:spPr>
      </p:cxnSp>
      <p:cxnSp>
        <p:nvCxnSpPr>
          <p:cNvPr id="1577" name="Google Shape;1577;p26"/>
          <p:cNvCxnSpPr>
            <a:stCxn id="1571" idx="0"/>
            <a:endCxn id="1573" idx="4"/>
          </p:cNvCxnSpPr>
          <p:nvPr/>
        </p:nvCxnSpPr>
        <p:spPr>
          <a:xfrm rot="10800000">
            <a:off x="1547051" y="1110002"/>
            <a:ext cx="561300" cy="429000"/>
          </a:xfrm>
          <a:prstGeom prst="straightConnector1">
            <a:avLst/>
          </a:prstGeom>
          <a:noFill/>
          <a:ln w="9525" cap="flat" cmpd="sng">
            <a:solidFill>
              <a:srgbClr val="595959"/>
            </a:solidFill>
            <a:prstDash val="solid"/>
            <a:round/>
            <a:headEnd type="none" w="med" len="med"/>
            <a:tailEnd type="none" w="med" len="med"/>
          </a:ln>
        </p:spPr>
      </p:cxnSp>
      <p:sp>
        <p:nvSpPr>
          <p:cNvPr id="1578" name="Google Shape;1578;p26"/>
          <p:cNvSpPr txBox="1"/>
          <p:nvPr/>
        </p:nvSpPr>
        <p:spPr>
          <a:xfrm>
            <a:off x="2448900" y="479475"/>
            <a:ext cx="1960200" cy="25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900" b="1"/>
              <a:t>Network Propagation</a:t>
            </a:r>
            <a:endParaRPr sz="900" b="1"/>
          </a:p>
        </p:txBody>
      </p:sp>
      <p:sp>
        <p:nvSpPr>
          <p:cNvPr id="1579" name="Google Shape;1579;p26"/>
          <p:cNvSpPr txBox="1"/>
          <p:nvPr/>
        </p:nvSpPr>
        <p:spPr>
          <a:xfrm>
            <a:off x="864107" y="1574550"/>
            <a:ext cx="216300" cy="215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800"/>
              <a:t>B</a:t>
            </a:r>
            <a:endParaRPr sz="800"/>
          </a:p>
        </p:txBody>
      </p:sp>
      <p:sp>
        <p:nvSpPr>
          <p:cNvPr id="1580" name="Google Shape;1580;p26"/>
          <p:cNvSpPr txBox="1"/>
          <p:nvPr/>
        </p:nvSpPr>
        <p:spPr>
          <a:xfrm>
            <a:off x="1425088" y="1574550"/>
            <a:ext cx="216300" cy="215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800"/>
              <a:t>C</a:t>
            </a:r>
            <a:endParaRPr sz="800"/>
          </a:p>
        </p:txBody>
      </p:sp>
      <p:sp>
        <p:nvSpPr>
          <p:cNvPr id="1581" name="Google Shape;1581;p26"/>
          <p:cNvSpPr txBox="1"/>
          <p:nvPr/>
        </p:nvSpPr>
        <p:spPr>
          <a:xfrm>
            <a:off x="1986048" y="1574550"/>
            <a:ext cx="216300" cy="215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800"/>
              <a:t>D</a:t>
            </a:r>
            <a:endParaRPr sz="800"/>
          </a:p>
        </p:txBody>
      </p:sp>
      <p:sp>
        <p:nvSpPr>
          <p:cNvPr id="1582" name="Google Shape;1582;p26"/>
          <p:cNvSpPr txBox="1"/>
          <p:nvPr/>
        </p:nvSpPr>
        <p:spPr>
          <a:xfrm>
            <a:off x="864107" y="2173454"/>
            <a:ext cx="216300" cy="215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800"/>
              <a:t>E</a:t>
            </a:r>
            <a:endParaRPr sz="800"/>
          </a:p>
        </p:txBody>
      </p:sp>
      <p:sp>
        <p:nvSpPr>
          <p:cNvPr id="1583" name="Google Shape;1583;p26"/>
          <p:cNvSpPr txBox="1"/>
          <p:nvPr/>
        </p:nvSpPr>
        <p:spPr>
          <a:xfrm>
            <a:off x="1436145" y="2173454"/>
            <a:ext cx="216300" cy="215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800"/>
              <a:t>F</a:t>
            </a:r>
            <a:endParaRPr sz="800"/>
          </a:p>
        </p:txBody>
      </p:sp>
      <p:sp>
        <p:nvSpPr>
          <p:cNvPr id="1584" name="Google Shape;1584;p26"/>
          <p:cNvSpPr/>
          <p:nvPr/>
        </p:nvSpPr>
        <p:spPr>
          <a:xfrm>
            <a:off x="1416724" y="883525"/>
            <a:ext cx="272400" cy="226200"/>
          </a:xfrm>
          <a:prstGeom prst="triangle">
            <a:avLst>
              <a:gd name="adj" fmla="val 50000"/>
            </a:avLst>
          </a:prstGeom>
          <a:solidFill>
            <a:srgbClr val="CC0000"/>
          </a:solidFill>
          <a:ln w="19050"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26"/>
          <p:cNvSpPr txBox="1"/>
          <p:nvPr/>
        </p:nvSpPr>
        <p:spPr>
          <a:xfrm>
            <a:off x="1430643" y="915511"/>
            <a:ext cx="216300" cy="215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800"/>
              <a:t>A</a:t>
            </a:r>
            <a:endParaRPr sz="800"/>
          </a:p>
        </p:txBody>
      </p:sp>
      <p:sp>
        <p:nvSpPr>
          <p:cNvPr id="1586" name="Google Shape;1586;p26"/>
          <p:cNvSpPr/>
          <p:nvPr/>
        </p:nvSpPr>
        <p:spPr>
          <a:xfrm flipH="1">
            <a:off x="3218994" y="1585050"/>
            <a:ext cx="272400" cy="226200"/>
          </a:xfrm>
          <a:prstGeom prst="triangle">
            <a:avLst>
              <a:gd name="adj" fmla="val 50000"/>
            </a:avLst>
          </a:prstGeom>
          <a:solidFill>
            <a:srgbClr val="F9CB9C"/>
          </a:solidFill>
          <a:ln w="19050"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26"/>
          <p:cNvSpPr/>
          <p:nvPr/>
        </p:nvSpPr>
        <p:spPr>
          <a:xfrm>
            <a:off x="3230203" y="2177173"/>
            <a:ext cx="272400" cy="226200"/>
          </a:xfrm>
          <a:prstGeom prst="triangle">
            <a:avLst>
              <a:gd name="adj" fmla="val 50000"/>
            </a:avLst>
          </a:prstGeom>
          <a:solidFill>
            <a:srgbClr val="FFF2CC"/>
          </a:solidFill>
          <a:ln w="19050"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26"/>
          <p:cNvSpPr/>
          <p:nvPr/>
        </p:nvSpPr>
        <p:spPr>
          <a:xfrm flipH="1">
            <a:off x="2658032" y="1585061"/>
            <a:ext cx="272400" cy="226200"/>
          </a:xfrm>
          <a:prstGeom prst="triangle">
            <a:avLst>
              <a:gd name="adj" fmla="val 50000"/>
            </a:avLst>
          </a:prstGeom>
          <a:solidFill>
            <a:srgbClr val="F9CB9C"/>
          </a:solidFill>
          <a:ln w="19050"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26"/>
          <p:cNvSpPr/>
          <p:nvPr/>
        </p:nvSpPr>
        <p:spPr>
          <a:xfrm flipH="1">
            <a:off x="2658032" y="2177188"/>
            <a:ext cx="272400" cy="226200"/>
          </a:xfrm>
          <a:prstGeom prst="triangle">
            <a:avLst>
              <a:gd name="adj" fmla="val 50000"/>
            </a:avLst>
          </a:prstGeom>
          <a:solidFill>
            <a:srgbClr val="FFF2CC"/>
          </a:solidFill>
          <a:ln w="19050"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26"/>
          <p:cNvSpPr/>
          <p:nvPr/>
        </p:nvSpPr>
        <p:spPr>
          <a:xfrm>
            <a:off x="3780129" y="1585062"/>
            <a:ext cx="272400" cy="226200"/>
          </a:xfrm>
          <a:prstGeom prst="triangle">
            <a:avLst>
              <a:gd name="adj" fmla="val 50000"/>
            </a:avLst>
          </a:prstGeom>
          <a:solidFill>
            <a:srgbClr val="F9CB9C"/>
          </a:solidFill>
          <a:ln w="19050"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91" name="Google Shape;1591;p26"/>
          <p:cNvCxnSpPr>
            <a:endCxn id="1588" idx="0"/>
          </p:cNvCxnSpPr>
          <p:nvPr/>
        </p:nvCxnSpPr>
        <p:spPr>
          <a:xfrm flipH="1">
            <a:off x="2794232" y="1156061"/>
            <a:ext cx="561300" cy="429000"/>
          </a:xfrm>
          <a:prstGeom prst="straightConnector1">
            <a:avLst/>
          </a:prstGeom>
          <a:noFill/>
          <a:ln w="9525" cap="flat" cmpd="sng">
            <a:solidFill>
              <a:srgbClr val="595959"/>
            </a:solidFill>
            <a:prstDash val="solid"/>
            <a:round/>
            <a:headEnd type="none" w="med" len="med"/>
            <a:tailEnd type="none" w="med" len="med"/>
          </a:ln>
        </p:spPr>
      </p:cxnSp>
      <p:cxnSp>
        <p:nvCxnSpPr>
          <p:cNvPr id="1592" name="Google Shape;1592;p26"/>
          <p:cNvCxnSpPr>
            <a:endCxn id="1586" idx="0"/>
          </p:cNvCxnSpPr>
          <p:nvPr/>
        </p:nvCxnSpPr>
        <p:spPr>
          <a:xfrm>
            <a:off x="3355194" y="1156050"/>
            <a:ext cx="0" cy="429000"/>
          </a:xfrm>
          <a:prstGeom prst="straightConnector1">
            <a:avLst/>
          </a:prstGeom>
          <a:noFill/>
          <a:ln w="9525" cap="flat" cmpd="sng">
            <a:solidFill>
              <a:srgbClr val="595959"/>
            </a:solidFill>
            <a:prstDash val="solid"/>
            <a:round/>
            <a:headEnd type="none" w="med" len="med"/>
            <a:tailEnd type="none" w="med" len="med"/>
          </a:ln>
        </p:spPr>
      </p:cxnSp>
      <p:cxnSp>
        <p:nvCxnSpPr>
          <p:cNvPr id="1593" name="Google Shape;1593;p26"/>
          <p:cNvCxnSpPr>
            <a:stCxn id="1589" idx="0"/>
            <a:endCxn id="1588" idx="3"/>
          </p:cNvCxnSpPr>
          <p:nvPr/>
        </p:nvCxnSpPr>
        <p:spPr>
          <a:xfrm rot="10800000">
            <a:off x="2794232" y="1811188"/>
            <a:ext cx="0" cy="366000"/>
          </a:xfrm>
          <a:prstGeom prst="straightConnector1">
            <a:avLst/>
          </a:prstGeom>
          <a:noFill/>
          <a:ln w="9525" cap="flat" cmpd="sng">
            <a:solidFill>
              <a:srgbClr val="595959"/>
            </a:solidFill>
            <a:prstDash val="solid"/>
            <a:round/>
            <a:headEnd type="none" w="med" len="med"/>
            <a:tailEnd type="none" w="med" len="med"/>
          </a:ln>
        </p:spPr>
      </p:cxnSp>
      <p:cxnSp>
        <p:nvCxnSpPr>
          <p:cNvPr id="1594" name="Google Shape;1594;p26"/>
          <p:cNvCxnSpPr>
            <a:stCxn id="1587" idx="0"/>
            <a:endCxn id="1586" idx="3"/>
          </p:cNvCxnSpPr>
          <p:nvPr/>
        </p:nvCxnSpPr>
        <p:spPr>
          <a:xfrm rot="10800000">
            <a:off x="3355303" y="1811173"/>
            <a:ext cx="11100" cy="366000"/>
          </a:xfrm>
          <a:prstGeom prst="straightConnector1">
            <a:avLst/>
          </a:prstGeom>
          <a:noFill/>
          <a:ln w="9525" cap="flat" cmpd="sng">
            <a:solidFill>
              <a:srgbClr val="595959"/>
            </a:solidFill>
            <a:prstDash val="solid"/>
            <a:round/>
            <a:headEnd type="none" w="med" len="med"/>
            <a:tailEnd type="none" w="med" len="med"/>
          </a:ln>
        </p:spPr>
      </p:cxnSp>
      <p:cxnSp>
        <p:nvCxnSpPr>
          <p:cNvPr id="1595" name="Google Shape;1595;p26"/>
          <p:cNvCxnSpPr>
            <a:stCxn id="1590" idx="0"/>
          </p:cNvCxnSpPr>
          <p:nvPr/>
        </p:nvCxnSpPr>
        <p:spPr>
          <a:xfrm rot="10800000">
            <a:off x="3355029" y="1156062"/>
            <a:ext cx="561300" cy="429000"/>
          </a:xfrm>
          <a:prstGeom prst="straightConnector1">
            <a:avLst/>
          </a:prstGeom>
          <a:noFill/>
          <a:ln w="9525" cap="flat" cmpd="sng">
            <a:solidFill>
              <a:srgbClr val="595959"/>
            </a:solidFill>
            <a:prstDash val="solid"/>
            <a:round/>
            <a:headEnd type="none" w="med" len="med"/>
            <a:tailEnd type="none" w="med" len="med"/>
          </a:ln>
        </p:spPr>
      </p:cxnSp>
      <p:sp>
        <p:nvSpPr>
          <p:cNvPr id="1596" name="Google Shape;1596;p26"/>
          <p:cNvSpPr txBox="1"/>
          <p:nvPr/>
        </p:nvSpPr>
        <p:spPr>
          <a:xfrm>
            <a:off x="2672085" y="1620609"/>
            <a:ext cx="216300" cy="215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800"/>
              <a:t>B</a:t>
            </a:r>
            <a:endParaRPr sz="800"/>
          </a:p>
        </p:txBody>
      </p:sp>
      <p:sp>
        <p:nvSpPr>
          <p:cNvPr id="1597" name="Google Shape;1597;p26"/>
          <p:cNvSpPr txBox="1"/>
          <p:nvPr/>
        </p:nvSpPr>
        <p:spPr>
          <a:xfrm>
            <a:off x="3233066" y="1620609"/>
            <a:ext cx="216300" cy="215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800"/>
              <a:t>C</a:t>
            </a:r>
            <a:endParaRPr sz="800"/>
          </a:p>
        </p:txBody>
      </p:sp>
      <p:sp>
        <p:nvSpPr>
          <p:cNvPr id="1598" name="Google Shape;1598;p26"/>
          <p:cNvSpPr txBox="1"/>
          <p:nvPr/>
        </p:nvSpPr>
        <p:spPr>
          <a:xfrm>
            <a:off x="3794026" y="1620609"/>
            <a:ext cx="216300" cy="215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800"/>
              <a:t>D</a:t>
            </a:r>
            <a:endParaRPr sz="800"/>
          </a:p>
        </p:txBody>
      </p:sp>
      <p:sp>
        <p:nvSpPr>
          <p:cNvPr id="1599" name="Google Shape;1599;p26"/>
          <p:cNvSpPr txBox="1"/>
          <p:nvPr/>
        </p:nvSpPr>
        <p:spPr>
          <a:xfrm>
            <a:off x="2672085" y="2219514"/>
            <a:ext cx="216300" cy="215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800"/>
              <a:t>E</a:t>
            </a:r>
            <a:endParaRPr sz="800"/>
          </a:p>
        </p:txBody>
      </p:sp>
      <p:sp>
        <p:nvSpPr>
          <p:cNvPr id="1600" name="Google Shape;1600;p26"/>
          <p:cNvSpPr txBox="1"/>
          <p:nvPr/>
        </p:nvSpPr>
        <p:spPr>
          <a:xfrm>
            <a:off x="3244123" y="2219514"/>
            <a:ext cx="216300" cy="215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800"/>
              <a:t>F</a:t>
            </a:r>
            <a:endParaRPr sz="800"/>
          </a:p>
        </p:txBody>
      </p:sp>
      <p:sp>
        <p:nvSpPr>
          <p:cNvPr id="1601" name="Google Shape;1601;p26"/>
          <p:cNvSpPr/>
          <p:nvPr/>
        </p:nvSpPr>
        <p:spPr>
          <a:xfrm>
            <a:off x="3224702" y="929585"/>
            <a:ext cx="272400" cy="226200"/>
          </a:xfrm>
          <a:prstGeom prst="triangle">
            <a:avLst>
              <a:gd name="adj" fmla="val 50000"/>
            </a:avLst>
          </a:prstGeom>
          <a:solidFill>
            <a:srgbClr val="EA9999"/>
          </a:solidFill>
          <a:ln w="19050"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26"/>
          <p:cNvSpPr txBox="1"/>
          <p:nvPr/>
        </p:nvSpPr>
        <p:spPr>
          <a:xfrm>
            <a:off x="3238621" y="961571"/>
            <a:ext cx="216300" cy="215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800"/>
              <a:t>A</a:t>
            </a:r>
            <a:endParaRPr sz="800"/>
          </a:p>
        </p:txBody>
      </p:sp>
      <p:sp>
        <p:nvSpPr>
          <p:cNvPr id="1603" name="Google Shape;1603;p26"/>
          <p:cNvSpPr/>
          <p:nvPr/>
        </p:nvSpPr>
        <p:spPr>
          <a:xfrm flipH="1">
            <a:off x="5174414" y="1507760"/>
            <a:ext cx="272400" cy="226200"/>
          </a:xfrm>
          <a:prstGeom prst="triangle">
            <a:avLst>
              <a:gd name="adj" fmla="val 50000"/>
            </a:avLst>
          </a:prstGeom>
          <a:solidFill>
            <a:srgbClr val="E69138"/>
          </a:solidFill>
          <a:ln w="19050"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26"/>
          <p:cNvSpPr/>
          <p:nvPr/>
        </p:nvSpPr>
        <p:spPr>
          <a:xfrm>
            <a:off x="5185623" y="2099883"/>
            <a:ext cx="272400" cy="226200"/>
          </a:xfrm>
          <a:prstGeom prst="triangle">
            <a:avLst>
              <a:gd name="adj" fmla="val 50000"/>
            </a:avLst>
          </a:prstGeom>
          <a:solidFill>
            <a:srgbClr val="FFE599"/>
          </a:solidFill>
          <a:ln w="19050"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26"/>
          <p:cNvSpPr/>
          <p:nvPr/>
        </p:nvSpPr>
        <p:spPr>
          <a:xfrm flipH="1">
            <a:off x="4613452" y="1507771"/>
            <a:ext cx="272400" cy="226200"/>
          </a:xfrm>
          <a:prstGeom prst="triangle">
            <a:avLst>
              <a:gd name="adj" fmla="val 50000"/>
            </a:avLst>
          </a:prstGeom>
          <a:solidFill>
            <a:srgbClr val="E69138"/>
          </a:solidFill>
          <a:ln w="19050"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26"/>
          <p:cNvSpPr/>
          <p:nvPr/>
        </p:nvSpPr>
        <p:spPr>
          <a:xfrm flipH="1">
            <a:off x="4613452" y="2099898"/>
            <a:ext cx="272400" cy="226200"/>
          </a:xfrm>
          <a:prstGeom prst="triangle">
            <a:avLst>
              <a:gd name="adj" fmla="val 50000"/>
            </a:avLst>
          </a:prstGeom>
          <a:solidFill>
            <a:srgbClr val="FFE599"/>
          </a:solidFill>
          <a:ln w="19050"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26"/>
          <p:cNvSpPr/>
          <p:nvPr/>
        </p:nvSpPr>
        <p:spPr>
          <a:xfrm>
            <a:off x="5735549" y="1507771"/>
            <a:ext cx="272400" cy="226200"/>
          </a:xfrm>
          <a:prstGeom prst="triangle">
            <a:avLst>
              <a:gd name="adj" fmla="val 50000"/>
            </a:avLst>
          </a:prstGeom>
          <a:solidFill>
            <a:srgbClr val="F6B26B"/>
          </a:solidFill>
          <a:ln w="19050"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608" name="Google Shape;1608;p26"/>
          <p:cNvCxnSpPr>
            <a:endCxn id="1605" idx="0"/>
          </p:cNvCxnSpPr>
          <p:nvPr/>
        </p:nvCxnSpPr>
        <p:spPr>
          <a:xfrm flipH="1">
            <a:off x="4749652" y="1078771"/>
            <a:ext cx="561300" cy="429000"/>
          </a:xfrm>
          <a:prstGeom prst="straightConnector1">
            <a:avLst/>
          </a:prstGeom>
          <a:noFill/>
          <a:ln w="9525" cap="flat" cmpd="sng">
            <a:solidFill>
              <a:srgbClr val="595959"/>
            </a:solidFill>
            <a:prstDash val="solid"/>
            <a:round/>
            <a:headEnd type="none" w="med" len="med"/>
            <a:tailEnd type="none" w="med" len="med"/>
          </a:ln>
        </p:spPr>
      </p:cxnSp>
      <p:cxnSp>
        <p:nvCxnSpPr>
          <p:cNvPr id="1609" name="Google Shape;1609;p26"/>
          <p:cNvCxnSpPr>
            <a:endCxn id="1603" idx="0"/>
          </p:cNvCxnSpPr>
          <p:nvPr/>
        </p:nvCxnSpPr>
        <p:spPr>
          <a:xfrm>
            <a:off x="5310614" y="1078760"/>
            <a:ext cx="0" cy="429000"/>
          </a:xfrm>
          <a:prstGeom prst="straightConnector1">
            <a:avLst/>
          </a:prstGeom>
          <a:noFill/>
          <a:ln w="9525" cap="flat" cmpd="sng">
            <a:solidFill>
              <a:srgbClr val="595959"/>
            </a:solidFill>
            <a:prstDash val="solid"/>
            <a:round/>
            <a:headEnd type="none" w="med" len="med"/>
            <a:tailEnd type="none" w="med" len="med"/>
          </a:ln>
        </p:spPr>
      </p:cxnSp>
      <p:cxnSp>
        <p:nvCxnSpPr>
          <p:cNvPr id="1610" name="Google Shape;1610;p26"/>
          <p:cNvCxnSpPr>
            <a:stCxn id="1606" idx="0"/>
            <a:endCxn id="1605" idx="3"/>
          </p:cNvCxnSpPr>
          <p:nvPr/>
        </p:nvCxnSpPr>
        <p:spPr>
          <a:xfrm rot="10800000">
            <a:off x="4749652" y="1733898"/>
            <a:ext cx="0" cy="366000"/>
          </a:xfrm>
          <a:prstGeom prst="straightConnector1">
            <a:avLst/>
          </a:prstGeom>
          <a:noFill/>
          <a:ln w="9525" cap="flat" cmpd="sng">
            <a:solidFill>
              <a:srgbClr val="595959"/>
            </a:solidFill>
            <a:prstDash val="solid"/>
            <a:round/>
            <a:headEnd type="none" w="med" len="med"/>
            <a:tailEnd type="none" w="med" len="med"/>
          </a:ln>
        </p:spPr>
      </p:cxnSp>
      <p:cxnSp>
        <p:nvCxnSpPr>
          <p:cNvPr id="1611" name="Google Shape;1611;p26"/>
          <p:cNvCxnSpPr>
            <a:stCxn id="1604" idx="0"/>
            <a:endCxn id="1603" idx="3"/>
          </p:cNvCxnSpPr>
          <p:nvPr/>
        </p:nvCxnSpPr>
        <p:spPr>
          <a:xfrm rot="10800000">
            <a:off x="5310723" y="1733883"/>
            <a:ext cx="11100" cy="366000"/>
          </a:xfrm>
          <a:prstGeom prst="straightConnector1">
            <a:avLst/>
          </a:prstGeom>
          <a:noFill/>
          <a:ln w="9525" cap="flat" cmpd="sng">
            <a:solidFill>
              <a:srgbClr val="595959"/>
            </a:solidFill>
            <a:prstDash val="solid"/>
            <a:round/>
            <a:headEnd type="none" w="med" len="med"/>
            <a:tailEnd type="none" w="med" len="med"/>
          </a:ln>
        </p:spPr>
      </p:cxnSp>
      <p:cxnSp>
        <p:nvCxnSpPr>
          <p:cNvPr id="1612" name="Google Shape;1612;p26"/>
          <p:cNvCxnSpPr>
            <a:stCxn id="1607" idx="0"/>
          </p:cNvCxnSpPr>
          <p:nvPr/>
        </p:nvCxnSpPr>
        <p:spPr>
          <a:xfrm rot="10800000">
            <a:off x="5310449" y="1078771"/>
            <a:ext cx="561300" cy="429000"/>
          </a:xfrm>
          <a:prstGeom prst="straightConnector1">
            <a:avLst/>
          </a:prstGeom>
          <a:noFill/>
          <a:ln w="9525" cap="flat" cmpd="sng">
            <a:solidFill>
              <a:srgbClr val="595959"/>
            </a:solidFill>
            <a:prstDash val="solid"/>
            <a:round/>
            <a:headEnd type="none" w="med" len="med"/>
            <a:tailEnd type="none" w="med" len="med"/>
          </a:ln>
        </p:spPr>
      </p:cxnSp>
      <p:sp>
        <p:nvSpPr>
          <p:cNvPr id="1613" name="Google Shape;1613;p26"/>
          <p:cNvSpPr txBox="1"/>
          <p:nvPr/>
        </p:nvSpPr>
        <p:spPr>
          <a:xfrm>
            <a:off x="4627505" y="1543319"/>
            <a:ext cx="216300" cy="215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800"/>
              <a:t>B</a:t>
            </a:r>
            <a:endParaRPr sz="800"/>
          </a:p>
        </p:txBody>
      </p:sp>
      <p:sp>
        <p:nvSpPr>
          <p:cNvPr id="1614" name="Google Shape;1614;p26"/>
          <p:cNvSpPr txBox="1"/>
          <p:nvPr/>
        </p:nvSpPr>
        <p:spPr>
          <a:xfrm>
            <a:off x="5188486" y="1543319"/>
            <a:ext cx="216300" cy="215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800"/>
              <a:t>C</a:t>
            </a:r>
            <a:endParaRPr sz="800"/>
          </a:p>
        </p:txBody>
      </p:sp>
      <p:sp>
        <p:nvSpPr>
          <p:cNvPr id="1615" name="Google Shape;1615;p26"/>
          <p:cNvSpPr txBox="1"/>
          <p:nvPr/>
        </p:nvSpPr>
        <p:spPr>
          <a:xfrm>
            <a:off x="5749447" y="1543319"/>
            <a:ext cx="216300" cy="215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800"/>
              <a:t>D</a:t>
            </a:r>
            <a:endParaRPr sz="800"/>
          </a:p>
        </p:txBody>
      </p:sp>
      <p:sp>
        <p:nvSpPr>
          <p:cNvPr id="1616" name="Google Shape;1616;p26"/>
          <p:cNvSpPr txBox="1"/>
          <p:nvPr/>
        </p:nvSpPr>
        <p:spPr>
          <a:xfrm>
            <a:off x="4627505" y="2142224"/>
            <a:ext cx="216300" cy="215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800"/>
              <a:t>E</a:t>
            </a:r>
            <a:endParaRPr sz="800"/>
          </a:p>
        </p:txBody>
      </p:sp>
      <p:sp>
        <p:nvSpPr>
          <p:cNvPr id="1617" name="Google Shape;1617;p26"/>
          <p:cNvSpPr txBox="1"/>
          <p:nvPr/>
        </p:nvSpPr>
        <p:spPr>
          <a:xfrm>
            <a:off x="5206589" y="2142224"/>
            <a:ext cx="216300" cy="215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800"/>
              <a:t>F</a:t>
            </a:r>
            <a:endParaRPr sz="800"/>
          </a:p>
        </p:txBody>
      </p:sp>
      <p:sp>
        <p:nvSpPr>
          <p:cNvPr id="1618" name="Google Shape;1618;p26"/>
          <p:cNvSpPr/>
          <p:nvPr/>
        </p:nvSpPr>
        <p:spPr>
          <a:xfrm>
            <a:off x="5180122" y="852294"/>
            <a:ext cx="272400" cy="226200"/>
          </a:xfrm>
          <a:prstGeom prst="triangle">
            <a:avLst>
              <a:gd name="adj" fmla="val 50000"/>
            </a:avLst>
          </a:prstGeom>
          <a:solidFill>
            <a:srgbClr val="E06666"/>
          </a:solidFill>
          <a:ln w="19050"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26"/>
          <p:cNvSpPr txBox="1"/>
          <p:nvPr/>
        </p:nvSpPr>
        <p:spPr>
          <a:xfrm>
            <a:off x="5192520" y="884381"/>
            <a:ext cx="216300" cy="215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800"/>
              <a:t>A</a:t>
            </a:r>
            <a:endParaRPr sz="800"/>
          </a:p>
        </p:txBody>
      </p:sp>
      <p:graphicFrame>
        <p:nvGraphicFramePr>
          <p:cNvPr id="1620" name="Google Shape;1620;p26"/>
          <p:cNvGraphicFramePr/>
          <p:nvPr/>
        </p:nvGraphicFramePr>
        <p:xfrm>
          <a:off x="1080400" y="2953250"/>
          <a:ext cx="3000000" cy="3000000"/>
        </p:xfrm>
        <a:graphic>
          <a:graphicData uri="http://schemas.openxmlformats.org/drawingml/2006/table">
            <a:tbl>
              <a:tblPr>
                <a:noFill/>
                <a:tableStyleId>{8E03955B-0560-4C8F-91BC-3C75CF9DB612}</a:tableStyleId>
              </a:tblPr>
              <a:tblGrid>
                <a:gridCol w="382850">
                  <a:extLst>
                    <a:ext uri="{9D8B030D-6E8A-4147-A177-3AD203B41FA5}">
                      <a16:colId xmlns:a16="http://schemas.microsoft.com/office/drawing/2014/main" val="20000"/>
                    </a:ext>
                  </a:extLst>
                </a:gridCol>
                <a:gridCol w="382850">
                  <a:extLst>
                    <a:ext uri="{9D8B030D-6E8A-4147-A177-3AD203B41FA5}">
                      <a16:colId xmlns:a16="http://schemas.microsoft.com/office/drawing/2014/main" val="20001"/>
                    </a:ext>
                  </a:extLst>
                </a:gridCol>
                <a:gridCol w="382850">
                  <a:extLst>
                    <a:ext uri="{9D8B030D-6E8A-4147-A177-3AD203B41FA5}">
                      <a16:colId xmlns:a16="http://schemas.microsoft.com/office/drawing/2014/main" val="20002"/>
                    </a:ext>
                  </a:extLst>
                </a:gridCol>
                <a:gridCol w="382850">
                  <a:extLst>
                    <a:ext uri="{9D8B030D-6E8A-4147-A177-3AD203B41FA5}">
                      <a16:colId xmlns:a16="http://schemas.microsoft.com/office/drawing/2014/main" val="20003"/>
                    </a:ext>
                  </a:extLst>
                </a:gridCol>
                <a:gridCol w="382850">
                  <a:extLst>
                    <a:ext uri="{9D8B030D-6E8A-4147-A177-3AD203B41FA5}">
                      <a16:colId xmlns:a16="http://schemas.microsoft.com/office/drawing/2014/main" val="20004"/>
                    </a:ext>
                  </a:extLst>
                </a:gridCol>
                <a:gridCol w="382850">
                  <a:extLst>
                    <a:ext uri="{9D8B030D-6E8A-4147-A177-3AD203B41FA5}">
                      <a16:colId xmlns:a16="http://schemas.microsoft.com/office/drawing/2014/main" val="20005"/>
                    </a:ext>
                  </a:extLst>
                </a:gridCol>
              </a:tblGrid>
              <a:tr h="244075">
                <a:tc>
                  <a:txBody>
                    <a:bodyPr/>
                    <a:lstStyle/>
                    <a:p>
                      <a:pPr marL="0" lvl="0" indent="0" algn="ctr" rtl="0">
                        <a:spcBef>
                          <a:spcPts val="0"/>
                        </a:spcBef>
                        <a:spcAft>
                          <a:spcPts val="0"/>
                        </a:spcAft>
                        <a:buNone/>
                      </a:pPr>
                      <a:r>
                        <a:rPr lang="en-GB" sz="900"/>
                        <a:t>A</a:t>
                      </a:r>
                      <a:endParaRPr sz="900"/>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GB" sz="900"/>
                        <a:t>B</a:t>
                      </a:r>
                      <a:endParaRPr sz="900"/>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GB" sz="900"/>
                        <a:t>C</a:t>
                      </a:r>
                      <a:endParaRPr sz="900"/>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GB" sz="900"/>
                        <a:t>D</a:t>
                      </a:r>
                      <a:endParaRPr sz="900"/>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GB" sz="900"/>
                        <a:t>E</a:t>
                      </a:r>
                      <a:endParaRPr sz="900"/>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GB" sz="900"/>
                        <a:t>F</a:t>
                      </a:r>
                      <a:endParaRPr sz="900"/>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0"/>
                  </a:ext>
                </a:extLst>
              </a:tr>
              <a:tr h="244075">
                <a:tc>
                  <a:txBody>
                    <a:bodyPr/>
                    <a:lstStyle/>
                    <a:p>
                      <a:pPr marL="0" lvl="0" indent="0" algn="ctr" rtl="0">
                        <a:spcBef>
                          <a:spcPts val="0"/>
                        </a:spcBef>
                        <a:spcAft>
                          <a:spcPts val="0"/>
                        </a:spcAft>
                        <a:buNone/>
                      </a:pPr>
                      <a:r>
                        <a:rPr lang="en-GB" sz="900"/>
                        <a:t>0</a:t>
                      </a:r>
                      <a:endParaRPr sz="900"/>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GB" sz="900"/>
                        <a:t>1</a:t>
                      </a:r>
                      <a:endParaRPr sz="900"/>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GB" sz="900"/>
                        <a:t>1</a:t>
                      </a:r>
                      <a:endParaRPr sz="900"/>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GB" sz="900"/>
                        <a:t>1</a:t>
                      </a:r>
                      <a:endParaRPr sz="900"/>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GB" sz="900"/>
                        <a:t>0</a:t>
                      </a:r>
                      <a:endParaRPr sz="900"/>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GB" sz="900"/>
                        <a:t>0</a:t>
                      </a:r>
                      <a:endParaRPr sz="900"/>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1"/>
                  </a:ext>
                </a:extLst>
              </a:tr>
              <a:tr h="244075">
                <a:tc>
                  <a:txBody>
                    <a:bodyPr/>
                    <a:lstStyle/>
                    <a:p>
                      <a:pPr marL="0" lvl="0" indent="0" algn="ctr" rtl="0">
                        <a:spcBef>
                          <a:spcPts val="0"/>
                        </a:spcBef>
                        <a:spcAft>
                          <a:spcPts val="0"/>
                        </a:spcAft>
                        <a:buNone/>
                      </a:pPr>
                      <a:r>
                        <a:rPr lang="en-GB" sz="900"/>
                        <a:t>1</a:t>
                      </a:r>
                      <a:endParaRPr sz="900"/>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GB" sz="900"/>
                        <a:t>0</a:t>
                      </a:r>
                      <a:endParaRPr sz="900"/>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GB" sz="900"/>
                        <a:t>0</a:t>
                      </a:r>
                      <a:endParaRPr sz="900"/>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GB" sz="900"/>
                        <a:t>0</a:t>
                      </a:r>
                      <a:endParaRPr sz="900"/>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GB" sz="900"/>
                        <a:t>1</a:t>
                      </a:r>
                      <a:endParaRPr sz="900"/>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GB" sz="900"/>
                        <a:t>0</a:t>
                      </a:r>
                      <a:endParaRPr sz="900"/>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2"/>
                  </a:ext>
                </a:extLst>
              </a:tr>
              <a:tr h="244075">
                <a:tc>
                  <a:txBody>
                    <a:bodyPr/>
                    <a:lstStyle/>
                    <a:p>
                      <a:pPr marL="0" lvl="0" indent="0" algn="ctr" rtl="0">
                        <a:spcBef>
                          <a:spcPts val="0"/>
                        </a:spcBef>
                        <a:spcAft>
                          <a:spcPts val="0"/>
                        </a:spcAft>
                        <a:buNone/>
                      </a:pPr>
                      <a:r>
                        <a:rPr lang="en-GB" sz="900"/>
                        <a:t>1</a:t>
                      </a:r>
                      <a:endParaRPr sz="900"/>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GB" sz="900"/>
                        <a:t>0</a:t>
                      </a:r>
                      <a:endParaRPr sz="900"/>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GB" sz="900"/>
                        <a:t>0</a:t>
                      </a:r>
                      <a:endParaRPr sz="900"/>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GB" sz="900"/>
                        <a:t>0</a:t>
                      </a:r>
                      <a:endParaRPr sz="900"/>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GB" sz="900"/>
                        <a:t>0</a:t>
                      </a:r>
                      <a:endParaRPr sz="900"/>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GB" sz="900"/>
                        <a:t>1</a:t>
                      </a:r>
                      <a:endParaRPr sz="900"/>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3"/>
                  </a:ext>
                </a:extLst>
              </a:tr>
              <a:tr h="244075">
                <a:tc>
                  <a:txBody>
                    <a:bodyPr/>
                    <a:lstStyle/>
                    <a:p>
                      <a:pPr marL="0" lvl="0" indent="0" algn="ctr" rtl="0">
                        <a:spcBef>
                          <a:spcPts val="0"/>
                        </a:spcBef>
                        <a:spcAft>
                          <a:spcPts val="0"/>
                        </a:spcAft>
                        <a:buNone/>
                      </a:pPr>
                      <a:r>
                        <a:rPr lang="en-GB" sz="900"/>
                        <a:t>1</a:t>
                      </a:r>
                      <a:endParaRPr sz="900"/>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GB" sz="900"/>
                        <a:t>0</a:t>
                      </a:r>
                      <a:endParaRPr sz="900"/>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GB" sz="900"/>
                        <a:t>0</a:t>
                      </a:r>
                      <a:endParaRPr sz="900"/>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GB" sz="900"/>
                        <a:t>0</a:t>
                      </a:r>
                      <a:endParaRPr sz="900"/>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GB" sz="900"/>
                        <a:t>0</a:t>
                      </a:r>
                      <a:endParaRPr sz="900"/>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GB" sz="900"/>
                        <a:t>0</a:t>
                      </a:r>
                      <a:endParaRPr sz="900"/>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4"/>
                  </a:ext>
                </a:extLst>
              </a:tr>
              <a:tr h="244075">
                <a:tc>
                  <a:txBody>
                    <a:bodyPr/>
                    <a:lstStyle/>
                    <a:p>
                      <a:pPr marL="0" lvl="0" indent="0" algn="ctr" rtl="0">
                        <a:spcBef>
                          <a:spcPts val="0"/>
                        </a:spcBef>
                        <a:spcAft>
                          <a:spcPts val="0"/>
                        </a:spcAft>
                        <a:buNone/>
                      </a:pPr>
                      <a:r>
                        <a:rPr lang="en-GB" sz="900"/>
                        <a:t>0</a:t>
                      </a:r>
                      <a:endParaRPr sz="900"/>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GB" sz="900"/>
                        <a:t>1</a:t>
                      </a:r>
                      <a:endParaRPr sz="900"/>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GB" sz="900"/>
                        <a:t>0</a:t>
                      </a:r>
                      <a:endParaRPr sz="900"/>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GB" sz="900"/>
                        <a:t>0</a:t>
                      </a:r>
                      <a:endParaRPr sz="900"/>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GB" sz="900"/>
                        <a:t>0</a:t>
                      </a:r>
                      <a:endParaRPr sz="900"/>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GB" sz="900"/>
                        <a:t>0</a:t>
                      </a:r>
                      <a:endParaRPr sz="900"/>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5"/>
                  </a:ext>
                </a:extLst>
              </a:tr>
              <a:tr h="244075">
                <a:tc>
                  <a:txBody>
                    <a:bodyPr/>
                    <a:lstStyle/>
                    <a:p>
                      <a:pPr marL="0" lvl="0" indent="0" algn="ctr" rtl="0">
                        <a:spcBef>
                          <a:spcPts val="0"/>
                        </a:spcBef>
                        <a:spcAft>
                          <a:spcPts val="0"/>
                        </a:spcAft>
                        <a:buNone/>
                      </a:pPr>
                      <a:r>
                        <a:rPr lang="en-GB" sz="900"/>
                        <a:t>0</a:t>
                      </a:r>
                      <a:endParaRPr sz="900"/>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GB" sz="900"/>
                        <a:t>0</a:t>
                      </a:r>
                      <a:endParaRPr sz="900"/>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GB" sz="900"/>
                        <a:t>1</a:t>
                      </a:r>
                      <a:endParaRPr sz="900"/>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GB" sz="900"/>
                        <a:t>0</a:t>
                      </a:r>
                      <a:endParaRPr sz="900"/>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GB" sz="900"/>
                        <a:t>0</a:t>
                      </a:r>
                      <a:endParaRPr sz="900"/>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GB" sz="900"/>
                        <a:t>0</a:t>
                      </a:r>
                      <a:endParaRPr sz="900"/>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sp>
        <p:nvSpPr>
          <p:cNvPr id="1621" name="Google Shape;1621;p26"/>
          <p:cNvSpPr txBox="1"/>
          <p:nvPr/>
        </p:nvSpPr>
        <p:spPr>
          <a:xfrm>
            <a:off x="1248850" y="2774677"/>
            <a:ext cx="1960200" cy="25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900" b="1"/>
              <a:t>Adjacency Matrix</a:t>
            </a:r>
            <a:endParaRPr sz="900" b="1"/>
          </a:p>
        </p:txBody>
      </p:sp>
      <p:sp>
        <p:nvSpPr>
          <p:cNvPr id="1622" name="Google Shape;1622;p26"/>
          <p:cNvSpPr txBox="1"/>
          <p:nvPr/>
        </p:nvSpPr>
        <p:spPr>
          <a:xfrm rot="1052">
            <a:off x="3955940" y="5305623"/>
            <a:ext cx="1960200" cy="25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900" b="1"/>
              <a:t>Expression</a:t>
            </a:r>
            <a:endParaRPr sz="900" b="1"/>
          </a:p>
        </p:txBody>
      </p:sp>
      <p:sp>
        <p:nvSpPr>
          <p:cNvPr id="1623" name="Google Shape;1623;p26"/>
          <p:cNvSpPr txBox="1"/>
          <p:nvPr/>
        </p:nvSpPr>
        <p:spPr>
          <a:xfrm>
            <a:off x="6183150" y="5563763"/>
            <a:ext cx="3246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a:t>I</a:t>
            </a:r>
            <a:r>
              <a:rPr lang="en-GB" baseline="-25000"/>
              <a:t>0</a:t>
            </a:r>
            <a:endParaRPr baseline="-25000"/>
          </a:p>
        </p:txBody>
      </p:sp>
      <p:graphicFrame>
        <p:nvGraphicFramePr>
          <p:cNvPr id="1624" name="Google Shape;1624;p26"/>
          <p:cNvGraphicFramePr/>
          <p:nvPr/>
        </p:nvGraphicFramePr>
        <p:xfrm>
          <a:off x="3364350" y="5504800"/>
          <a:ext cx="3000000" cy="3000000"/>
        </p:xfrm>
        <a:graphic>
          <a:graphicData uri="http://schemas.openxmlformats.org/drawingml/2006/table">
            <a:tbl>
              <a:tblPr>
                <a:noFill/>
                <a:tableStyleId>{8E03955B-0560-4C8F-91BC-3C75CF9DB612}</a:tableStyleId>
              </a:tblPr>
              <a:tblGrid>
                <a:gridCol w="469800">
                  <a:extLst>
                    <a:ext uri="{9D8B030D-6E8A-4147-A177-3AD203B41FA5}">
                      <a16:colId xmlns:a16="http://schemas.microsoft.com/office/drawing/2014/main" val="20000"/>
                    </a:ext>
                  </a:extLst>
                </a:gridCol>
                <a:gridCol w="469800">
                  <a:extLst>
                    <a:ext uri="{9D8B030D-6E8A-4147-A177-3AD203B41FA5}">
                      <a16:colId xmlns:a16="http://schemas.microsoft.com/office/drawing/2014/main" val="20001"/>
                    </a:ext>
                  </a:extLst>
                </a:gridCol>
                <a:gridCol w="469800">
                  <a:extLst>
                    <a:ext uri="{9D8B030D-6E8A-4147-A177-3AD203B41FA5}">
                      <a16:colId xmlns:a16="http://schemas.microsoft.com/office/drawing/2014/main" val="20002"/>
                    </a:ext>
                  </a:extLst>
                </a:gridCol>
                <a:gridCol w="469800">
                  <a:extLst>
                    <a:ext uri="{9D8B030D-6E8A-4147-A177-3AD203B41FA5}">
                      <a16:colId xmlns:a16="http://schemas.microsoft.com/office/drawing/2014/main" val="20003"/>
                    </a:ext>
                  </a:extLst>
                </a:gridCol>
                <a:gridCol w="469800">
                  <a:extLst>
                    <a:ext uri="{9D8B030D-6E8A-4147-A177-3AD203B41FA5}">
                      <a16:colId xmlns:a16="http://schemas.microsoft.com/office/drawing/2014/main" val="20004"/>
                    </a:ext>
                  </a:extLst>
                </a:gridCol>
                <a:gridCol w="469800">
                  <a:extLst>
                    <a:ext uri="{9D8B030D-6E8A-4147-A177-3AD203B41FA5}">
                      <a16:colId xmlns:a16="http://schemas.microsoft.com/office/drawing/2014/main" val="20005"/>
                    </a:ext>
                  </a:extLst>
                </a:gridCol>
              </a:tblGrid>
              <a:tr h="518125">
                <a:tc>
                  <a:txBody>
                    <a:bodyPr/>
                    <a:lstStyle/>
                    <a:p>
                      <a:pPr marL="0" lvl="0" indent="0" algn="ctr" rtl="0">
                        <a:spcBef>
                          <a:spcPts val="0"/>
                        </a:spcBef>
                        <a:spcAft>
                          <a:spcPts val="0"/>
                        </a:spcAft>
                        <a:buNone/>
                      </a:pPr>
                      <a:r>
                        <a:rPr lang="en-GB" sz="900"/>
                        <a:t>100</a:t>
                      </a:r>
                      <a:endParaRPr sz="900"/>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GB" sz="900"/>
                        <a:t>0</a:t>
                      </a:r>
                      <a:endParaRPr sz="900"/>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GB" sz="900"/>
                        <a:t>0</a:t>
                      </a:r>
                      <a:endParaRPr sz="900"/>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GB" sz="900"/>
                        <a:t>0</a:t>
                      </a:r>
                      <a:endParaRPr sz="900"/>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GB" sz="900"/>
                        <a:t>0</a:t>
                      </a:r>
                      <a:endParaRPr sz="900"/>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GB" sz="900"/>
                        <a:t>0</a:t>
                      </a:r>
                      <a:endParaRPr sz="900"/>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1625" name="Google Shape;1625;p26"/>
          <p:cNvGraphicFramePr/>
          <p:nvPr/>
        </p:nvGraphicFramePr>
        <p:xfrm>
          <a:off x="3373350" y="5829338"/>
          <a:ext cx="3000000" cy="3000000"/>
        </p:xfrm>
        <a:graphic>
          <a:graphicData uri="http://schemas.openxmlformats.org/drawingml/2006/table">
            <a:tbl>
              <a:tblPr>
                <a:noFill/>
                <a:tableStyleId>{8E03955B-0560-4C8F-91BC-3C75CF9DB612}</a:tableStyleId>
              </a:tblPr>
              <a:tblGrid>
                <a:gridCol w="469800">
                  <a:extLst>
                    <a:ext uri="{9D8B030D-6E8A-4147-A177-3AD203B41FA5}">
                      <a16:colId xmlns:a16="http://schemas.microsoft.com/office/drawing/2014/main" val="20000"/>
                    </a:ext>
                  </a:extLst>
                </a:gridCol>
                <a:gridCol w="469800">
                  <a:extLst>
                    <a:ext uri="{9D8B030D-6E8A-4147-A177-3AD203B41FA5}">
                      <a16:colId xmlns:a16="http://schemas.microsoft.com/office/drawing/2014/main" val="20001"/>
                    </a:ext>
                  </a:extLst>
                </a:gridCol>
                <a:gridCol w="469800">
                  <a:extLst>
                    <a:ext uri="{9D8B030D-6E8A-4147-A177-3AD203B41FA5}">
                      <a16:colId xmlns:a16="http://schemas.microsoft.com/office/drawing/2014/main" val="20002"/>
                    </a:ext>
                  </a:extLst>
                </a:gridCol>
                <a:gridCol w="472150">
                  <a:extLst>
                    <a:ext uri="{9D8B030D-6E8A-4147-A177-3AD203B41FA5}">
                      <a16:colId xmlns:a16="http://schemas.microsoft.com/office/drawing/2014/main" val="20003"/>
                    </a:ext>
                  </a:extLst>
                </a:gridCol>
                <a:gridCol w="467450">
                  <a:extLst>
                    <a:ext uri="{9D8B030D-6E8A-4147-A177-3AD203B41FA5}">
                      <a16:colId xmlns:a16="http://schemas.microsoft.com/office/drawing/2014/main" val="20004"/>
                    </a:ext>
                  </a:extLst>
                </a:gridCol>
                <a:gridCol w="469800">
                  <a:extLst>
                    <a:ext uri="{9D8B030D-6E8A-4147-A177-3AD203B41FA5}">
                      <a16:colId xmlns:a16="http://schemas.microsoft.com/office/drawing/2014/main" val="20005"/>
                    </a:ext>
                  </a:extLst>
                </a:gridCol>
              </a:tblGrid>
              <a:tr h="518125">
                <a:tc>
                  <a:txBody>
                    <a:bodyPr/>
                    <a:lstStyle/>
                    <a:p>
                      <a:pPr marL="0" lvl="0" indent="0" algn="ctr" rtl="0">
                        <a:spcBef>
                          <a:spcPts val="0"/>
                        </a:spcBef>
                        <a:spcAft>
                          <a:spcPts val="0"/>
                        </a:spcAft>
                        <a:buNone/>
                      </a:pPr>
                      <a:r>
                        <a:rPr lang="en-GB" sz="900"/>
                        <a:t>82.21</a:t>
                      </a:r>
                      <a:endParaRPr sz="900"/>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GB" sz="900"/>
                        <a:t>5.59</a:t>
                      </a:r>
                      <a:endParaRPr sz="900"/>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GB" sz="900"/>
                        <a:t>5.59</a:t>
                      </a:r>
                      <a:endParaRPr sz="900"/>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GB" sz="900"/>
                        <a:t>5.48</a:t>
                      </a:r>
                      <a:endParaRPr sz="900"/>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GB" sz="900"/>
                        <a:t>0.56</a:t>
                      </a:r>
                      <a:endParaRPr sz="900"/>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GB" sz="900"/>
                        <a:t>0.56</a:t>
                      </a:r>
                      <a:endParaRPr sz="900"/>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1626" name="Google Shape;1626;p26"/>
          <p:cNvGraphicFramePr/>
          <p:nvPr/>
        </p:nvGraphicFramePr>
        <p:xfrm>
          <a:off x="3375700" y="6153876"/>
          <a:ext cx="3000000" cy="3000000"/>
        </p:xfrm>
        <a:graphic>
          <a:graphicData uri="http://schemas.openxmlformats.org/drawingml/2006/table">
            <a:tbl>
              <a:tblPr>
                <a:noFill/>
                <a:tableStyleId>{8E03955B-0560-4C8F-91BC-3C75CF9DB612}</a:tableStyleId>
              </a:tblPr>
              <a:tblGrid>
                <a:gridCol w="469800">
                  <a:extLst>
                    <a:ext uri="{9D8B030D-6E8A-4147-A177-3AD203B41FA5}">
                      <a16:colId xmlns:a16="http://schemas.microsoft.com/office/drawing/2014/main" val="20000"/>
                    </a:ext>
                  </a:extLst>
                </a:gridCol>
                <a:gridCol w="469800">
                  <a:extLst>
                    <a:ext uri="{9D8B030D-6E8A-4147-A177-3AD203B41FA5}">
                      <a16:colId xmlns:a16="http://schemas.microsoft.com/office/drawing/2014/main" val="20001"/>
                    </a:ext>
                  </a:extLst>
                </a:gridCol>
                <a:gridCol w="469800">
                  <a:extLst>
                    <a:ext uri="{9D8B030D-6E8A-4147-A177-3AD203B41FA5}">
                      <a16:colId xmlns:a16="http://schemas.microsoft.com/office/drawing/2014/main" val="20002"/>
                    </a:ext>
                  </a:extLst>
                </a:gridCol>
                <a:gridCol w="469800">
                  <a:extLst>
                    <a:ext uri="{9D8B030D-6E8A-4147-A177-3AD203B41FA5}">
                      <a16:colId xmlns:a16="http://schemas.microsoft.com/office/drawing/2014/main" val="20003"/>
                    </a:ext>
                  </a:extLst>
                </a:gridCol>
                <a:gridCol w="469800">
                  <a:extLst>
                    <a:ext uri="{9D8B030D-6E8A-4147-A177-3AD203B41FA5}">
                      <a16:colId xmlns:a16="http://schemas.microsoft.com/office/drawing/2014/main" val="20004"/>
                    </a:ext>
                  </a:extLst>
                </a:gridCol>
                <a:gridCol w="469800">
                  <a:extLst>
                    <a:ext uri="{9D8B030D-6E8A-4147-A177-3AD203B41FA5}">
                      <a16:colId xmlns:a16="http://schemas.microsoft.com/office/drawing/2014/main" val="20005"/>
                    </a:ext>
                  </a:extLst>
                </a:gridCol>
              </a:tblGrid>
              <a:tr h="518125">
                <a:tc>
                  <a:txBody>
                    <a:bodyPr/>
                    <a:lstStyle/>
                    <a:p>
                      <a:pPr marL="0" lvl="0" indent="0" algn="ctr" rtl="0">
                        <a:spcBef>
                          <a:spcPts val="0"/>
                        </a:spcBef>
                        <a:spcAft>
                          <a:spcPts val="0"/>
                        </a:spcAft>
                        <a:buNone/>
                      </a:pPr>
                      <a:r>
                        <a:rPr lang="en-GB" sz="900"/>
                        <a:t>69.45</a:t>
                      </a:r>
                      <a:endParaRPr sz="900"/>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GB" sz="900"/>
                        <a:t>9.38</a:t>
                      </a:r>
                      <a:endParaRPr sz="900"/>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GB" sz="900"/>
                        <a:t>9.38</a:t>
                      </a:r>
                      <a:endParaRPr sz="900"/>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GB" sz="900"/>
                        <a:t>9.01</a:t>
                      </a:r>
                      <a:endParaRPr sz="900"/>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GB" sz="900"/>
                        <a:t>1.39</a:t>
                      </a:r>
                      <a:endParaRPr sz="900"/>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GB" sz="900"/>
                        <a:t>1.39</a:t>
                      </a:r>
                      <a:endParaRPr sz="900"/>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1627" name="Google Shape;1627;p26"/>
          <p:cNvSpPr txBox="1"/>
          <p:nvPr/>
        </p:nvSpPr>
        <p:spPr>
          <a:xfrm>
            <a:off x="6183150" y="5888288"/>
            <a:ext cx="3246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a:t>I</a:t>
            </a:r>
            <a:r>
              <a:rPr lang="en-GB" baseline="-25000"/>
              <a:t>1</a:t>
            </a:r>
            <a:endParaRPr baseline="-25000"/>
          </a:p>
        </p:txBody>
      </p:sp>
      <p:sp>
        <p:nvSpPr>
          <p:cNvPr id="1628" name="Google Shape;1628;p26"/>
          <p:cNvSpPr txBox="1"/>
          <p:nvPr/>
        </p:nvSpPr>
        <p:spPr>
          <a:xfrm>
            <a:off x="6183150" y="6212813"/>
            <a:ext cx="3246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a:t>I</a:t>
            </a:r>
            <a:r>
              <a:rPr lang="en-GB" baseline="-25000"/>
              <a:t>2</a:t>
            </a:r>
            <a:endParaRPr baseline="-25000"/>
          </a:p>
        </p:txBody>
      </p:sp>
      <p:sp>
        <p:nvSpPr>
          <p:cNvPr id="1629" name="Google Shape;1629;p26"/>
          <p:cNvSpPr txBox="1"/>
          <p:nvPr/>
        </p:nvSpPr>
        <p:spPr>
          <a:xfrm>
            <a:off x="369400" y="8022375"/>
            <a:ext cx="6156600" cy="1877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100" b="1"/>
              <a:t>Figure 1. A) i) </a:t>
            </a:r>
            <a:r>
              <a:rPr lang="en-GB" sz="1100"/>
              <a:t>A toy model of network propagation run with two iterations  with an insulating score of 0.2. A single gene node A contains an </a:t>
            </a:r>
            <a:r>
              <a:rPr lang="en-GB" sz="1100" i="1"/>
              <a:t>a priori </a:t>
            </a:r>
            <a:r>
              <a:rPr lang="en-GB" sz="1100"/>
              <a:t>expression value. aii) In the first iteration, the value from A is smoothed to its. aiii) In the second iteration the values are further smoothed and important nodes such as B and C are ranked higher. </a:t>
            </a:r>
            <a:r>
              <a:rPr lang="en-GB" sz="1100" b="1"/>
              <a:t>B)</a:t>
            </a:r>
            <a:r>
              <a:rPr lang="en-GB" sz="1100"/>
              <a:t> </a:t>
            </a:r>
            <a:r>
              <a:rPr lang="en-GB" sz="1100" b="1"/>
              <a:t>i)</a:t>
            </a:r>
            <a:r>
              <a:rPr lang="en-GB" sz="1100"/>
              <a:t>This process is achieved by representing the interactions between nodes of the network in an adjacency matrix. </a:t>
            </a:r>
            <a:r>
              <a:rPr lang="en-GB" sz="1100" b="1"/>
              <a:t>ii) </a:t>
            </a:r>
            <a:r>
              <a:rPr lang="en-GB" sz="1100"/>
              <a:t>The degree of each node is represented in the diagonal matrix. </a:t>
            </a:r>
            <a:r>
              <a:rPr lang="en-GB" sz="1100" b="1"/>
              <a:t>iii)</a:t>
            </a:r>
            <a:r>
              <a:rPr lang="en-GB" sz="1100"/>
              <a:t> The probabilities of transitioning from one node to another is calculated from the diagonal matrix and the adjacency matrix using equation 1. These results are then  represented in the degree-normalised transition matrix. </a:t>
            </a:r>
            <a:r>
              <a:rPr lang="en-GB" sz="1100" b="1"/>
              <a:t>iv)</a:t>
            </a:r>
            <a:r>
              <a:rPr lang="en-GB" sz="1100"/>
              <a:t> The expression value for each node at the start and after each of the two iteration values after propagation using equation 2.</a:t>
            </a:r>
            <a:endParaRPr/>
          </a:p>
        </p:txBody>
      </p:sp>
      <p:sp>
        <p:nvSpPr>
          <p:cNvPr id="1630" name="Google Shape;1630;p26"/>
          <p:cNvSpPr txBox="1"/>
          <p:nvPr/>
        </p:nvSpPr>
        <p:spPr>
          <a:xfrm>
            <a:off x="452250" y="479475"/>
            <a:ext cx="397800" cy="615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a:t>A)</a:t>
            </a:r>
            <a:endParaRPr/>
          </a:p>
        </p:txBody>
      </p:sp>
      <p:sp>
        <p:nvSpPr>
          <p:cNvPr id="1631" name="Google Shape;1631;p26"/>
          <p:cNvSpPr txBox="1"/>
          <p:nvPr/>
        </p:nvSpPr>
        <p:spPr>
          <a:xfrm>
            <a:off x="452250" y="2689925"/>
            <a:ext cx="397800" cy="615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a:t>B)</a:t>
            </a:r>
            <a:endParaRPr/>
          </a:p>
        </p:txBody>
      </p:sp>
      <p:sp>
        <p:nvSpPr>
          <p:cNvPr id="1632" name="Google Shape;1632;p26"/>
          <p:cNvSpPr txBox="1"/>
          <p:nvPr/>
        </p:nvSpPr>
        <p:spPr>
          <a:xfrm>
            <a:off x="999725" y="701075"/>
            <a:ext cx="397800" cy="615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a:t>i)</a:t>
            </a:r>
            <a:endParaRPr/>
          </a:p>
        </p:txBody>
      </p:sp>
      <p:sp>
        <p:nvSpPr>
          <p:cNvPr id="1633" name="Google Shape;1633;p26"/>
          <p:cNvSpPr txBox="1"/>
          <p:nvPr/>
        </p:nvSpPr>
        <p:spPr>
          <a:xfrm>
            <a:off x="2816188" y="734875"/>
            <a:ext cx="397800" cy="615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a:t>ii)</a:t>
            </a:r>
            <a:endParaRPr/>
          </a:p>
        </p:txBody>
      </p:sp>
      <p:sp>
        <p:nvSpPr>
          <p:cNvPr id="1634" name="Google Shape;1634;p26"/>
          <p:cNvSpPr txBox="1"/>
          <p:nvPr/>
        </p:nvSpPr>
        <p:spPr>
          <a:xfrm>
            <a:off x="4706850" y="721275"/>
            <a:ext cx="397800" cy="615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a:t>iii)</a:t>
            </a:r>
            <a:endParaRPr/>
          </a:p>
        </p:txBody>
      </p:sp>
      <p:graphicFrame>
        <p:nvGraphicFramePr>
          <p:cNvPr id="1635" name="Google Shape;1635;p26"/>
          <p:cNvGraphicFramePr/>
          <p:nvPr/>
        </p:nvGraphicFramePr>
        <p:xfrm>
          <a:off x="3927975" y="2975500"/>
          <a:ext cx="3000000" cy="3000000"/>
        </p:xfrm>
        <a:graphic>
          <a:graphicData uri="http://schemas.openxmlformats.org/drawingml/2006/table">
            <a:tbl>
              <a:tblPr>
                <a:noFill/>
                <a:tableStyleId>{8E03955B-0560-4C8F-91BC-3C75CF9DB612}</a:tableStyleId>
              </a:tblPr>
              <a:tblGrid>
                <a:gridCol w="382850">
                  <a:extLst>
                    <a:ext uri="{9D8B030D-6E8A-4147-A177-3AD203B41FA5}">
                      <a16:colId xmlns:a16="http://schemas.microsoft.com/office/drawing/2014/main" val="20000"/>
                    </a:ext>
                  </a:extLst>
                </a:gridCol>
                <a:gridCol w="382850">
                  <a:extLst>
                    <a:ext uri="{9D8B030D-6E8A-4147-A177-3AD203B41FA5}">
                      <a16:colId xmlns:a16="http://schemas.microsoft.com/office/drawing/2014/main" val="20001"/>
                    </a:ext>
                  </a:extLst>
                </a:gridCol>
                <a:gridCol w="382850">
                  <a:extLst>
                    <a:ext uri="{9D8B030D-6E8A-4147-A177-3AD203B41FA5}">
                      <a16:colId xmlns:a16="http://schemas.microsoft.com/office/drawing/2014/main" val="20002"/>
                    </a:ext>
                  </a:extLst>
                </a:gridCol>
                <a:gridCol w="382850">
                  <a:extLst>
                    <a:ext uri="{9D8B030D-6E8A-4147-A177-3AD203B41FA5}">
                      <a16:colId xmlns:a16="http://schemas.microsoft.com/office/drawing/2014/main" val="20003"/>
                    </a:ext>
                  </a:extLst>
                </a:gridCol>
                <a:gridCol w="382850">
                  <a:extLst>
                    <a:ext uri="{9D8B030D-6E8A-4147-A177-3AD203B41FA5}">
                      <a16:colId xmlns:a16="http://schemas.microsoft.com/office/drawing/2014/main" val="20004"/>
                    </a:ext>
                  </a:extLst>
                </a:gridCol>
                <a:gridCol w="382850">
                  <a:extLst>
                    <a:ext uri="{9D8B030D-6E8A-4147-A177-3AD203B41FA5}">
                      <a16:colId xmlns:a16="http://schemas.microsoft.com/office/drawing/2014/main" val="20005"/>
                    </a:ext>
                  </a:extLst>
                </a:gridCol>
              </a:tblGrid>
              <a:tr h="0">
                <a:tc>
                  <a:txBody>
                    <a:bodyPr/>
                    <a:lstStyle/>
                    <a:p>
                      <a:pPr marL="0" lvl="0" indent="0" algn="ctr" rtl="0">
                        <a:spcBef>
                          <a:spcPts val="0"/>
                        </a:spcBef>
                        <a:spcAft>
                          <a:spcPts val="0"/>
                        </a:spcAft>
                        <a:buNone/>
                      </a:pPr>
                      <a:r>
                        <a:rPr lang="en-GB" sz="900"/>
                        <a:t>A</a:t>
                      </a:r>
                      <a:endParaRPr sz="900"/>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GB" sz="900"/>
                        <a:t>B</a:t>
                      </a:r>
                      <a:endParaRPr sz="900"/>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GB" sz="900"/>
                        <a:t>C</a:t>
                      </a:r>
                      <a:endParaRPr sz="900"/>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GB" sz="900"/>
                        <a:t>D</a:t>
                      </a:r>
                      <a:endParaRPr sz="900"/>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GB" sz="900"/>
                        <a:t>E</a:t>
                      </a:r>
                      <a:endParaRPr sz="900"/>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GB" sz="900"/>
                        <a:t>F</a:t>
                      </a:r>
                      <a:endParaRPr sz="900"/>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0"/>
                  </a:ext>
                </a:extLst>
              </a:tr>
              <a:tr h="0">
                <a:tc>
                  <a:txBody>
                    <a:bodyPr/>
                    <a:lstStyle/>
                    <a:p>
                      <a:pPr marL="0" lvl="0" indent="0" algn="ctr" rtl="0">
                        <a:spcBef>
                          <a:spcPts val="0"/>
                        </a:spcBef>
                        <a:spcAft>
                          <a:spcPts val="0"/>
                        </a:spcAft>
                        <a:buNone/>
                      </a:pPr>
                      <a:r>
                        <a:rPr lang="en-GB" sz="900"/>
                        <a:t>3</a:t>
                      </a:r>
                      <a:endParaRPr sz="900"/>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GB" sz="900"/>
                        <a:t>0</a:t>
                      </a:r>
                      <a:endParaRPr sz="900"/>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GB" sz="900"/>
                        <a:t>0</a:t>
                      </a:r>
                      <a:endParaRPr sz="900"/>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GB" sz="900"/>
                        <a:t>0</a:t>
                      </a:r>
                      <a:endParaRPr sz="900"/>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GB" sz="900"/>
                        <a:t>0</a:t>
                      </a:r>
                      <a:endParaRPr sz="900"/>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GB" sz="900"/>
                        <a:t>0</a:t>
                      </a:r>
                      <a:endParaRPr sz="900"/>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1"/>
                  </a:ext>
                </a:extLst>
              </a:tr>
              <a:tr h="0">
                <a:tc>
                  <a:txBody>
                    <a:bodyPr/>
                    <a:lstStyle/>
                    <a:p>
                      <a:pPr marL="0" lvl="0" indent="0" algn="ctr" rtl="0">
                        <a:spcBef>
                          <a:spcPts val="0"/>
                        </a:spcBef>
                        <a:spcAft>
                          <a:spcPts val="0"/>
                        </a:spcAft>
                        <a:buNone/>
                      </a:pPr>
                      <a:r>
                        <a:rPr lang="en-GB" sz="900"/>
                        <a:t>0</a:t>
                      </a:r>
                      <a:endParaRPr sz="900"/>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GB" sz="900"/>
                        <a:t>2</a:t>
                      </a:r>
                      <a:endParaRPr sz="900"/>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GB" sz="900"/>
                        <a:t>0</a:t>
                      </a:r>
                      <a:endParaRPr sz="900"/>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GB" sz="900"/>
                        <a:t>0</a:t>
                      </a:r>
                      <a:endParaRPr sz="900"/>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GB" sz="900"/>
                        <a:t>0</a:t>
                      </a:r>
                      <a:endParaRPr sz="900"/>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GB" sz="900"/>
                        <a:t>0</a:t>
                      </a:r>
                      <a:endParaRPr sz="900"/>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2"/>
                  </a:ext>
                </a:extLst>
              </a:tr>
              <a:tr h="0">
                <a:tc>
                  <a:txBody>
                    <a:bodyPr/>
                    <a:lstStyle/>
                    <a:p>
                      <a:pPr marL="0" lvl="0" indent="0" algn="ctr" rtl="0">
                        <a:spcBef>
                          <a:spcPts val="0"/>
                        </a:spcBef>
                        <a:spcAft>
                          <a:spcPts val="0"/>
                        </a:spcAft>
                        <a:buNone/>
                      </a:pPr>
                      <a:r>
                        <a:rPr lang="en-GB" sz="900"/>
                        <a:t>0</a:t>
                      </a:r>
                      <a:endParaRPr sz="900"/>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GB" sz="900"/>
                        <a:t>0</a:t>
                      </a:r>
                      <a:endParaRPr sz="900"/>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GB" sz="900"/>
                        <a:t>2</a:t>
                      </a:r>
                      <a:endParaRPr sz="900"/>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GB" sz="900"/>
                        <a:t>0</a:t>
                      </a:r>
                      <a:endParaRPr sz="900"/>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GB" sz="900"/>
                        <a:t>0</a:t>
                      </a:r>
                      <a:endParaRPr sz="900"/>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GB" sz="900"/>
                        <a:t>0</a:t>
                      </a:r>
                      <a:endParaRPr sz="900"/>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3"/>
                  </a:ext>
                </a:extLst>
              </a:tr>
              <a:tr h="0">
                <a:tc>
                  <a:txBody>
                    <a:bodyPr/>
                    <a:lstStyle/>
                    <a:p>
                      <a:pPr marL="0" lvl="0" indent="0" algn="ctr" rtl="0">
                        <a:spcBef>
                          <a:spcPts val="0"/>
                        </a:spcBef>
                        <a:spcAft>
                          <a:spcPts val="0"/>
                        </a:spcAft>
                        <a:buNone/>
                      </a:pPr>
                      <a:r>
                        <a:rPr lang="en-GB" sz="900"/>
                        <a:t>0</a:t>
                      </a:r>
                      <a:endParaRPr sz="900"/>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GB" sz="900"/>
                        <a:t>0</a:t>
                      </a:r>
                      <a:endParaRPr sz="900"/>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GB" sz="900"/>
                        <a:t>0</a:t>
                      </a:r>
                      <a:endParaRPr sz="900"/>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GB" sz="900"/>
                        <a:t>1</a:t>
                      </a:r>
                      <a:endParaRPr sz="900"/>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GB" sz="900"/>
                        <a:t>0</a:t>
                      </a:r>
                      <a:endParaRPr sz="900"/>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GB" sz="900"/>
                        <a:t>0</a:t>
                      </a:r>
                      <a:endParaRPr sz="900"/>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4"/>
                  </a:ext>
                </a:extLst>
              </a:tr>
              <a:tr h="0">
                <a:tc>
                  <a:txBody>
                    <a:bodyPr/>
                    <a:lstStyle/>
                    <a:p>
                      <a:pPr marL="0" lvl="0" indent="0" algn="ctr" rtl="0">
                        <a:spcBef>
                          <a:spcPts val="0"/>
                        </a:spcBef>
                        <a:spcAft>
                          <a:spcPts val="0"/>
                        </a:spcAft>
                        <a:buNone/>
                      </a:pPr>
                      <a:r>
                        <a:rPr lang="en-GB" sz="900"/>
                        <a:t>0</a:t>
                      </a:r>
                      <a:endParaRPr sz="900"/>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GB" sz="900"/>
                        <a:t>0</a:t>
                      </a:r>
                      <a:endParaRPr sz="900"/>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GB" sz="900"/>
                        <a:t>0</a:t>
                      </a:r>
                      <a:endParaRPr sz="900"/>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GB" sz="900"/>
                        <a:t>0</a:t>
                      </a:r>
                      <a:endParaRPr sz="900"/>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GB" sz="900"/>
                        <a:t>1</a:t>
                      </a:r>
                      <a:endParaRPr sz="900"/>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GB" sz="900"/>
                        <a:t>0</a:t>
                      </a:r>
                      <a:endParaRPr sz="900"/>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5"/>
                  </a:ext>
                </a:extLst>
              </a:tr>
              <a:tr h="0">
                <a:tc>
                  <a:txBody>
                    <a:bodyPr/>
                    <a:lstStyle/>
                    <a:p>
                      <a:pPr marL="0" lvl="0" indent="0" algn="ctr" rtl="0">
                        <a:spcBef>
                          <a:spcPts val="0"/>
                        </a:spcBef>
                        <a:spcAft>
                          <a:spcPts val="0"/>
                        </a:spcAft>
                        <a:buNone/>
                      </a:pPr>
                      <a:r>
                        <a:rPr lang="en-GB" sz="900"/>
                        <a:t>0</a:t>
                      </a:r>
                      <a:endParaRPr sz="900"/>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GB" sz="900"/>
                        <a:t>0</a:t>
                      </a:r>
                      <a:endParaRPr sz="900"/>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GB" sz="900"/>
                        <a:t>0</a:t>
                      </a:r>
                      <a:endParaRPr sz="900"/>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GB" sz="900"/>
                        <a:t>0</a:t>
                      </a:r>
                      <a:endParaRPr sz="900"/>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GB" sz="900"/>
                        <a:t>0</a:t>
                      </a:r>
                      <a:endParaRPr sz="900"/>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GB" sz="900"/>
                        <a:t>1</a:t>
                      </a:r>
                      <a:endParaRPr sz="900"/>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sp>
        <p:nvSpPr>
          <p:cNvPr id="1636" name="Google Shape;1636;p26"/>
          <p:cNvSpPr txBox="1"/>
          <p:nvPr/>
        </p:nvSpPr>
        <p:spPr>
          <a:xfrm>
            <a:off x="4096425" y="2789877"/>
            <a:ext cx="1960200" cy="25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900" b="1"/>
              <a:t>Diagonal Matrix</a:t>
            </a:r>
            <a:endParaRPr sz="900" b="1"/>
          </a:p>
        </p:txBody>
      </p:sp>
      <p:graphicFrame>
        <p:nvGraphicFramePr>
          <p:cNvPr id="1637" name="Google Shape;1637;p26"/>
          <p:cNvGraphicFramePr/>
          <p:nvPr/>
        </p:nvGraphicFramePr>
        <p:xfrm>
          <a:off x="775700" y="5533375"/>
          <a:ext cx="3000000" cy="3000000"/>
        </p:xfrm>
        <a:graphic>
          <a:graphicData uri="http://schemas.openxmlformats.org/drawingml/2006/table">
            <a:tbl>
              <a:tblPr>
                <a:noFill/>
                <a:tableStyleId>{8E03955B-0560-4C8F-91BC-3C75CF9DB612}</a:tableStyleId>
              </a:tblPr>
              <a:tblGrid>
                <a:gridCol w="382850">
                  <a:extLst>
                    <a:ext uri="{9D8B030D-6E8A-4147-A177-3AD203B41FA5}">
                      <a16:colId xmlns:a16="http://schemas.microsoft.com/office/drawing/2014/main" val="20000"/>
                    </a:ext>
                  </a:extLst>
                </a:gridCol>
                <a:gridCol w="382850">
                  <a:extLst>
                    <a:ext uri="{9D8B030D-6E8A-4147-A177-3AD203B41FA5}">
                      <a16:colId xmlns:a16="http://schemas.microsoft.com/office/drawing/2014/main" val="20001"/>
                    </a:ext>
                  </a:extLst>
                </a:gridCol>
                <a:gridCol w="382850">
                  <a:extLst>
                    <a:ext uri="{9D8B030D-6E8A-4147-A177-3AD203B41FA5}">
                      <a16:colId xmlns:a16="http://schemas.microsoft.com/office/drawing/2014/main" val="20002"/>
                    </a:ext>
                  </a:extLst>
                </a:gridCol>
                <a:gridCol w="382850">
                  <a:extLst>
                    <a:ext uri="{9D8B030D-6E8A-4147-A177-3AD203B41FA5}">
                      <a16:colId xmlns:a16="http://schemas.microsoft.com/office/drawing/2014/main" val="20003"/>
                    </a:ext>
                  </a:extLst>
                </a:gridCol>
                <a:gridCol w="382850">
                  <a:extLst>
                    <a:ext uri="{9D8B030D-6E8A-4147-A177-3AD203B41FA5}">
                      <a16:colId xmlns:a16="http://schemas.microsoft.com/office/drawing/2014/main" val="20004"/>
                    </a:ext>
                  </a:extLst>
                </a:gridCol>
                <a:gridCol w="382850">
                  <a:extLst>
                    <a:ext uri="{9D8B030D-6E8A-4147-A177-3AD203B41FA5}">
                      <a16:colId xmlns:a16="http://schemas.microsoft.com/office/drawing/2014/main" val="20005"/>
                    </a:ext>
                  </a:extLst>
                </a:gridCol>
              </a:tblGrid>
              <a:tr h="0">
                <a:tc>
                  <a:txBody>
                    <a:bodyPr/>
                    <a:lstStyle/>
                    <a:p>
                      <a:pPr marL="0" lvl="0" indent="0" algn="ctr" rtl="0">
                        <a:spcBef>
                          <a:spcPts val="0"/>
                        </a:spcBef>
                        <a:spcAft>
                          <a:spcPts val="0"/>
                        </a:spcAft>
                        <a:buNone/>
                      </a:pPr>
                      <a:r>
                        <a:rPr lang="en-GB" sz="900"/>
                        <a:t>A</a:t>
                      </a:r>
                      <a:endParaRPr sz="900"/>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GB" sz="900"/>
                        <a:t>B</a:t>
                      </a:r>
                      <a:endParaRPr sz="900"/>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GB" sz="900"/>
                        <a:t>C</a:t>
                      </a:r>
                      <a:endParaRPr sz="900"/>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GB" sz="900"/>
                        <a:t>D</a:t>
                      </a:r>
                      <a:endParaRPr sz="900"/>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GB" sz="900"/>
                        <a:t>E</a:t>
                      </a:r>
                      <a:endParaRPr sz="900"/>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GB" sz="900"/>
                        <a:t>F</a:t>
                      </a:r>
                      <a:endParaRPr sz="900"/>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0"/>
                  </a:ext>
                </a:extLst>
              </a:tr>
              <a:tr h="0">
                <a:tc>
                  <a:txBody>
                    <a:bodyPr/>
                    <a:lstStyle/>
                    <a:p>
                      <a:pPr marL="0" lvl="0" indent="0" algn="ctr" rtl="0">
                        <a:spcBef>
                          <a:spcPts val="0"/>
                        </a:spcBef>
                        <a:spcAft>
                          <a:spcPts val="0"/>
                        </a:spcAft>
                        <a:buNone/>
                      </a:pPr>
                      <a:r>
                        <a:rPr lang="en-GB" sz="900"/>
                        <a:t>0</a:t>
                      </a:r>
                      <a:endParaRPr sz="900"/>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GB" sz="900"/>
                        <a:t>0.3</a:t>
                      </a:r>
                      <a:endParaRPr sz="900"/>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GB" sz="900"/>
                        <a:t>0.3</a:t>
                      </a:r>
                      <a:endParaRPr sz="900"/>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GB" sz="900"/>
                        <a:t>0.3</a:t>
                      </a:r>
                      <a:endParaRPr sz="900"/>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GB" sz="900"/>
                        <a:t>0</a:t>
                      </a:r>
                      <a:endParaRPr sz="900"/>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GB" sz="900"/>
                        <a:t>0</a:t>
                      </a:r>
                      <a:endParaRPr sz="900"/>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1"/>
                  </a:ext>
                </a:extLst>
              </a:tr>
              <a:tr h="0">
                <a:tc>
                  <a:txBody>
                    <a:bodyPr/>
                    <a:lstStyle/>
                    <a:p>
                      <a:pPr marL="0" lvl="0" indent="0" algn="ctr" rtl="0">
                        <a:spcBef>
                          <a:spcPts val="0"/>
                        </a:spcBef>
                        <a:spcAft>
                          <a:spcPts val="0"/>
                        </a:spcAft>
                        <a:buNone/>
                      </a:pPr>
                      <a:r>
                        <a:rPr lang="en-GB" sz="900"/>
                        <a:t>0.5</a:t>
                      </a:r>
                      <a:endParaRPr sz="900"/>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GB" sz="900"/>
                        <a:t>0</a:t>
                      </a:r>
                      <a:endParaRPr sz="900"/>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GB" sz="900"/>
                        <a:t>0</a:t>
                      </a:r>
                      <a:endParaRPr sz="900"/>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GB" sz="900"/>
                        <a:t>0</a:t>
                      </a:r>
                      <a:endParaRPr sz="900"/>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GB" sz="900"/>
                        <a:t>0.5</a:t>
                      </a:r>
                      <a:endParaRPr sz="900"/>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GB" sz="900"/>
                        <a:t>0</a:t>
                      </a:r>
                      <a:endParaRPr sz="900"/>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2"/>
                  </a:ext>
                </a:extLst>
              </a:tr>
              <a:tr h="0">
                <a:tc>
                  <a:txBody>
                    <a:bodyPr/>
                    <a:lstStyle/>
                    <a:p>
                      <a:pPr marL="0" lvl="0" indent="0" algn="ctr" rtl="0">
                        <a:spcBef>
                          <a:spcPts val="0"/>
                        </a:spcBef>
                        <a:spcAft>
                          <a:spcPts val="0"/>
                        </a:spcAft>
                        <a:buNone/>
                      </a:pPr>
                      <a:r>
                        <a:rPr lang="en-GB" sz="900"/>
                        <a:t>0.5</a:t>
                      </a:r>
                      <a:endParaRPr sz="900"/>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GB" sz="900"/>
                        <a:t>0</a:t>
                      </a:r>
                      <a:endParaRPr sz="900"/>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GB" sz="900"/>
                        <a:t>0</a:t>
                      </a:r>
                      <a:endParaRPr sz="900"/>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GB" sz="900"/>
                        <a:t>0</a:t>
                      </a:r>
                      <a:endParaRPr sz="900"/>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GB" sz="900"/>
                        <a:t>0</a:t>
                      </a:r>
                      <a:endParaRPr sz="900"/>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GB" sz="900"/>
                        <a:t>0.5</a:t>
                      </a:r>
                      <a:endParaRPr sz="900"/>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3"/>
                  </a:ext>
                </a:extLst>
              </a:tr>
              <a:tr h="0">
                <a:tc>
                  <a:txBody>
                    <a:bodyPr/>
                    <a:lstStyle/>
                    <a:p>
                      <a:pPr marL="0" lvl="0" indent="0" algn="ctr" rtl="0">
                        <a:spcBef>
                          <a:spcPts val="0"/>
                        </a:spcBef>
                        <a:spcAft>
                          <a:spcPts val="0"/>
                        </a:spcAft>
                        <a:buNone/>
                      </a:pPr>
                      <a:r>
                        <a:rPr lang="en-GB" sz="900"/>
                        <a:t>1</a:t>
                      </a:r>
                      <a:endParaRPr sz="900"/>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GB" sz="900"/>
                        <a:t>0</a:t>
                      </a:r>
                      <a:endParaRPr sz="900"/>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GB" sz="900"/>
                        <a:t>0</a:t>
                      </a:r>
                      <a:endParaRPr sz="900"/>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GB" sz="900"/>
                        <a:t>0</a:t>
                      </a:r>
                      <a:endParaRPr sz="900"/>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GB" sz="900"/>
                        <a:t>0</a:t>
                      </a:r>
                      <a:endParaRPr sz="900"/>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GB" sz="900"/>
                        <a:t>0</a:t>
                      </a:r>
                      <a:endParaRPr sz="900"/>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4"/>
                  </a:ext>
                </a:extLst>
              </a:tr>
              <a:tr h="0">
                <a:tc>
                  <a:txBody>
                    <a:bodyPr/>
                    <a:lstStyle/>
                    <a:p>
                      <a:pPr marL="0" lvl="0" indent="0" algn="ctr" rtl="0">
                        <a:spcBef>
                          <a:spcPts val="0"/>
                        </a:spcBef>
                        <a:spcAft>
                          <a:spcPts val="0"/>
                        </a:spcAft>
                        <a:buNone/>
                      </a:pPr>
                      <a:r>
                        <a:rPr lang="en-GB" sz="900"/>
                        <a:t>0</a:t>
                      </a:r>
                      <a:endParaRPr sz="900"/>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GB" sz="900"/>
                        <a:t>1</a:t>
                      </a:r>
                      <a:endParaRPr sz="900"/>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GB" sz="900"/>
                        <a:t>0</a:t>
                      </a:r>
                      <a:endParaRPr sz="900"/>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GB" sz="900"/>
                        <a:t>0</a:t>
                      </a:r>
                      <a:endParaRPr sz="900"/>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GB" sz="900"/>
                        <a:t>0</a:t>
                      </a:r>
                      <a:endParaRPr sz="900"/>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GB" sz="900"/>
                        <a:t>0</a:t>
                      </a:r>
                      <a:endParaRPr sz="900"/>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5"/>
                  </a:ext>
                </a:extLst>
              </a:tr>
              <a:tr h="0">
                <a:tc>
                  <a:txBody>
                    <a:bodyPr/>
                    <a:lstStyle/>
                    <a:p>
                      <a:pPr marL="0" lvl="0" indent="0" algn="ctr" rtl="0">
                        <a:spcBef>
                          <a:spcPts val="0"/>
                        </a:spcBef>
                        <a:spcAft>
                          <a:spcPts val="0"/>
                        </a:spcAft>
                        <a:buNone/>
                      </a:pPr>
                      <a:r>
                        <a:rPr lang="en-GB" sz="900"/>
                        <a:t>0</a:t>
                      </a:r>
                      <a:endParaRPr sz="900"/>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GB" sz="900"/>
                        <a:t>0</a:t>
                      </a:r>
                      <a:endParaRPr sz="900"/>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GB" sz="900"/>
                        <a:t>1</a:t>
                      </a:r>
                      <a:endParaRPr sz="900"/>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GB" sz="900"/>
                        <a:t>0</a:t>
                      </a:r>
                      <a:endParaRPr sz="900"/>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GB" sz="900"/>
                        <a:t>0</a:t>
                      </a:r>
                      <a:endParaRPr sz="900"/>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GB" sz="900"/>
                        <a:t>0</a:t>
                      </a:r>
                      <a:endParaRPr sz="900"/>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sp>
        <p:nvSpPr>
          <p:cNvPr id="1638" name="Google Shape;1638;p26"/>
          <p:cNvSpPr txBox="1"/>
          <p:nvPr/>
        </p:nvSpPr>
        <p:spPr>
          <a:xfrm>
            <a:off x="944150" y="5305313"/>
            <a:ext cx="1960200" cy="25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900" b="1"/>
              <a:t>Transition Matrix</a:t>
            </a:r>
            <a:endParaRPr sz="900" b="1"/>
          </a:p>
        </p:txBody>
      </p:sp>
      <p:pic>
        <p:nvPicPr>
          <p:cNvPr id="1639" name="Google Shape;1639;p26"/>
          <p:cNvPicPr preferRelativeResize="0"/>
          <p:nvPr/>
        </p:nvPicPr>
        <p:blipFill>
          <a:blip r:embed="rId3">
            <a:alphaModFix/>
          </a:blip>
          <a:stretch>
            <a:fillRect/>
          </a:stretch>
        </p:blipFill>
        <p:spPr>
          <a:xfrm>
            <a:off x="3950937" y="6998635"/>
            <a:ext cx="1756075" cy="266750"/>
          </a:xfrm>
          <a:prstGeom prst="rect">
            <a:avLst/>
          </a:prstGeom>
          <a:noFill/>
          <a:ln>
            <a:noFill/>
          </a:ln>
        </p:spPr>
      </p:pic>
      <p:pic>
        <p:nvPicPr>
          <p:cNvPr id="1640" name="Google Shape;1640;p26"/>
          <p:cNvPicPr preferRelativeResize="0"/>
          <p:nvPr/>
        </p:nvPicPr>
        <p:blipFill>
          <a:blip r:embed="rId4">
            <a:alphaModFix/>
          </a:blip>
          <a:stretch>
            <a:fillRect/>
          </a:stretch>
        </p:blipFill>
        <p:spPr>
          <a:xfrm>
            <a:off x="3903513" y="7362400"/>
            <a:ext cx="2041217" cy="266750"/>
          </a:xfrm>
          <a:prstGeom prst="rect">
            <a:avLst/>
          </a:prstGeom>
          <a:noFill/>
          <a:ln>
            <a:noFill/>
          </a:ln>
        </p:spPr>
      </p:pic>
      <p:sp>
        <p:nvSpPr>
          <p:cNvPr id="1641" name="Google Shape;1641;p26"/>
          <p:cNvSpPr/>
          <p:nvPr/>
        </p:nvSpPr>
        <p:spPr>
          <a:xfrm>
            <a:off x="3568075" y="6955350"/>
            <a:ext cx="2562900" cy="7272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26"/>
          <p:cNvSpPr txBox="1"/>
          <p:nvPr/>
        </p:nvSpPr>
        <p:spPr>
          <a:xfrm>
            <a:off x="3489225" y="6824200"/>
            <a:ext cx="397800" cy="615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a:t>1)</a:t>
            </a:r>
            <a:endParaRPr/>
          </a:p>
        </p:txBody>
      </p:sp>
      <p:sp>
        <p:nvSpPr>
          <p:cNvPr id="1643" name="Google Shape;1643;p26"/>
          <p:cNvSpPr txBox="1"/>
          <p:nvPr/>
        </p:nvSpPr>
        <p:spPr>
          <a:xfrm>
            <a:off x="3489225" y="7187975"/>
            <a:ext cx="397800" cy="615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a:t>2)</a:t>
            </a:r>
            <a:endParaRPr/>
          </a:p>
        </p:txBody>
      </p:sp>
      <p:sp>
        <p:nvSpPr>
          <p:cNvPr id="1644" name="Google Shape;1644;p26"/>
          <p:cNvSpPr txBox="1"/>
          <p:nvPr/>
        </p:nvSpPr>
        <p:spPr>
          <a:xfrm>
            <a:off x="4313479" y="2581888"/>
            <a:ext cx="397800" cy="615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a:t>ii)</a:t>
            </a:r>
            <a:endParaRPr/>
          </a:p>
        </p:txBody>
      </p:sp>
      <p:sp>
        <p:nvSpPr>
          <p:cNvPr id="1645" name="Google Shape;1645;p26"/>
          <p:cNvSpPr txBox="1"/>
          <p:nvPr/>
        </p:nvSpPr>
        <p:spPr>
          <a:xfrm>
            <a:off x="1398050" y="2581888"/>
            <a:ext cx="397800" cy="615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a:t>i)</a:t>
            </a:r>
            <a:endParaRPr/>
          </a:p>
        </p:txBody>
      </p:sp>
      <p:sp>
        <p:nvSpPr>
          <p:cNvPr id="1646" name="Google Shape;1646;p26"/>
          <p:cNvSpPr txBox="1"/>
          <p:nvPr/>
        </p:nvSpPr>
        <p:spPr>
          <a:xfrm>
            <a:off x="1061854" y="5111625"/>
            <a:ext cx="397800" cy="615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a:t>iii)</a:t>
            </a:r>
            <a:endParaRPr/>
          </a:p>
        </p:txBody>
      </p:sp>
      <p:sp>
        <p:nvSpPr>
          <p:cNvPr id="1647" name="Google Shape;1647;p26"/>
          <p:cNvSpPr txBox="1"/>
          <p:nvPr/>
        </p:nvSpPr>
        <p:spPr>
          <a:xfrm>
            <a:off x="4186054" y="5111625"/>
            <a:ext cx="397800" cy="615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a:t>iv)</a:t>
            </a:r>
            <a:endParaRPr/>
          </a:p>
        </p:txBody>
      </p:sp>
      <p:sp>
        <p:nvSpPr>
          <p:cNvPr id="1648" name="Google Shape;1648;p26"/>
          <p:cNvSpPr txBox="1"/>
          <p:nvPr/>
        </p:nvSpPr>
        <p:spPr>
          <a:xfrm rot="1052">
            <a:off x="3869415" y="6717773"/>
            <a:ext cx="1960200" cy="25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900" b="1"/>
              <a:t>Equations</a:t>
            </a:r>
            <a:endParaRPr sz="900" b="1"/>
          </a:p>
        </p:txBody>
      </p:sp>
      <p:sp>
        <p:nvSpPr>
          <p:cNvPr id="1649" name="Google Shape;1649;p26"/>
          <p:cNvSpPr/>
          <p:nvPr/>
        </p:nvSpPr>
        <p:spPr>
          <a:xfrm>
            <a:off x="1169700" y="3325900"/>
            <a:ext cx="79200" cy="1785600"/>
          </a:xfrm>
          <a:prstGeom prst="leftBracket">
            <a:avLst>
              <a:gd name="adj" fmla="val 8333"/>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26"/>
          <p:cNvSpPr/>
          <p:nvPr/>
        </p:nvSpPr>
        <p:spPr>
          <a:xfrm rot="10800000">
            <a:off x="3224700" y="3325900"/>
            <a:ext cx="79200" cy="1785600"/>
          </a:xfrm>
          <a:prstGeom prst="leftBracket">
            <a:avLst>
              <a:gd name="adj" fmla="val 8333"/>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26"/>
          <p:cNvSpPr/>
          <p:nvPr/>
        </p:nvSpPr>
        <p:spPr>
          <a:xfrm>
            <a:off x="4010325" y="3325900"/>
            <a:ext cx="79200" cy="1785600"/>
          </a:xfrm>
          <a:prstGeom prst="leftBracket">
            <a:avLst>
              <a:gd name="adj" fmla="val 8333"/>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26"/>
          <p:cNvSpPr/>
          <p:nvPr/>
        </p:nvSpPr>
        <p:spPr>
          <a:xfrm rot="10800000">
            <a:off x="6056625" y="3325900"/>
            <a:ext cx="79200" cy="1785600"/>
          </a:xfrm>
          <a:prstGeom prst="leftBracket">
            <a:avLst>
              <a:gd name="adj" fmla="val 8333"/>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26"/>
          <p:cNvSpPr/>
          <p:nvPr/>
        </p:nvSpPr>
        <p:spPr>
          <a:xfrm rot="10800000">
            <a:off x="2930425" y="5951125"/>
            <a:ext cx="79200" cy="1785600"/>
          </a:xfrm>
          <a:prstGeom prst="leftBracket">
            <a:avLst>
              <a:gd name="adj" fmla="val 8333"/>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26"/>
          <p:cNvSpPr/>
          <p:nvPr/>
        </p:nvSpPr>
        <p:spPr>
          <a:xfrm>
            <a:off x="850050" y="5951125"/>
            <a:ext cx="79200" cy="1785600"/>
          </a:xfrm>
          <a:prstGeom prst="leftBracket">
            <a:avLst>
              <a:gd name="adj" fmla="val 8333"/>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58"/>
        <p:cNvGrpSpPr/>
        <p:nvPr/>
      </p:nvGrpSpPr>
      <p:grpSpPr>
        <a:xfrm>
          <a:off x="0" y="0"/>
          <a:ext cx="0" cy="0"/>
          <a:chOff x="0" y="0"/>
          <a:chExt cx="0" cy="0"/>
        </a:xfrm>
      </p:grpSpPr>
      <p:sp>
        <p:nvSpPr>
          <p:cNvPr id="1659" name="Google Shape;1659;p27"/>
          <p:cNvSpPr txBox="1">
            <a:spLocks noGrp="1"/>
          </p:cNvSpPr>
          <p:nvPr>
            <p:ph type="body" idx="1"/>
          </p:nvPr>
        </p:nvSpPr>
        <p:spPr>
          <a:xfrm>
            <a:off x="539425" y="7751525"/>
            <a:ext cx="5877900" cy="17118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sz="900"/>
              <a:t>Figure X. A) Example network following the propagation of gene expression profiles. Nodes are organised based on an Edge-weighted Spring-Embedded Layout where the frequency of interaction denotes the edge weight. Nodes are then coloured from yellow to red based on the imputed activity score calculated by 3D-SearchE. B) Intergenic nodes are stratified into enhancer and non-enhancer groups based on enhancer chromatin states, P300, starr-seq and FANTOM enhancer annotations and three variants of RNA polymerase II. The imputed activity score is plotted for each group of nodes. The enhancer group contain a significantly higher average imputed activity score compared to the non-enhancer group (Wilcoxon rank sum test p.value = &lt;2.2e-16, W = 573351505). C) The number of intergenic nodes that contain 0 to 7 enhancer annotations. D) The precision-recall curve of IAS when predicting nodes that contain at least two enhancer annotations AUPRC = 0.49 over a baseline of 0.25. </a:t>
            </a:r>
            <a:endParaRPr sz="900"/>
          </a:p>
        </p:txBody>
      </p:sp>
      <p:pic>
        <p:nvPicPr>
          <p:cNvPr id="1660" name="Google Shape;1660;p27"/>
          <p:cNvPicPr preferRelativeResize="0"/>
          <p:nvPr/>
        </p:nvPicPr>
        <p:blipFill rotWithShape="1">
          <a:blip r:embed="rId3">
            <a:alphaModFix/>
          </a:blip>
          <a:srcRect l="1855" r="8922"/>
          <a:stretch/>
        </p:blipFill>
        <p:spPr>
          <a:xfrm>
            <a:off x="539425" y="724125"/>
            <a:ext cx="3020701" cy="2873925"/>
          </a:xfrm>
          <a:prstGeom prst="rect">
            <a:avLst/>
          </a:prstGeom>
          <a:noFill/>
          <a:ln>
            <a:noFill/>
          </a:ln>
        </p:spPr>
      </p:pic>
      <p:sp>
        <p:nvSpPr>
          <p:cNvPr id="1661" name="Google Shape;1661;p27"/>
          <p:cNvSpPr txBox="1"/>
          <p:nvPr/>
        </p:nvSpPr>
        <p:spPr>
          <a:xfrm>
            <a:off x="539425" y="576200"/>
            <a:ext cx="312600" cy="407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a:t>A</a:t>
            </a:r>
            <a:endParaRPr/>
          </a:p>
        </p:txBody>
      </p:sp>
      <p:sp>
        <p:nvSpPr>
          <p:cNvPr id="1662" name="Google Shape;1662;p27"/>
          <p:cNvSpPr txBox="1"/>
          <p:nvPr/>
        </p:nvSpPr>
        <p:spPr>
          <a:xfrm>
            <a:off x="3542625" y="576200"/>
            <a:ext cx="312600" cy="407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a:t>B</a:t>
            </a:r>
            <a:endParaRPr/>
          </a:p>
        </p:txBody>
      </p:sp>
      <p:sp>
        <p:nvSpPr>
          <p:cNvPr id="1663" name="Google Shape;1663;p27"/>
          <p:cNvSpPr txBox="1"/>
          <p:nvPr/>
        </p:nvSpPr>
        <p:spPr>
          <a:xfrm>
            <a:off x="539425" y="4055250"/>
            <a:ext cx="312600" cy="407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a:t>C</a:t>
            </a:r>
            <a:endParaRPr/>
          </a:p>
        </p:txBody>
      </p:sp>
      <p:sp>
        <p:nvSpPr>
          <p:cNvPr id="1664" name="Google Shape;1664;p27"/>
          <p:cNvSpPr txBox="1"/>
          <p:nvPr/>
        </p:nvSpPr>
        <p:spPr>
          <a:xfrm>
            <a:off x="3542625" y="4055250"/>
            <a:ext cx="312600" cy="407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a:t>D</a:t>
            </a:r>
            <a:endParaRPr/>
          </a:p>
        </p:txBody>
      </p:sp>
      <p:pic>
        <p:nvPicPr>
          <p:cNvPr id="1665" name="Google Shape;1665;p27"/>
          <p:cNvPicPr preferRelativeResize="0"/>
          <p:nvPr/>
        </p:nvPicPr>
        <p:blipFill>
          <a:blip r:embed="rId4">
            <a:alphaModFix/>
          </a:blip>
          <a:stretch>
            <a:fillRect/>
          </a:stretch>
        </p:blipFill>
        <p:spPr>
          <a:xfrm>
            <a:off x="824451" y="4411350"/>
            <a:ext cx="2718175" cy="2450675"/>
          </a:xfrm>
          <a:prstGeom prst="rect">
            <a:avLst/>
          </a:prstGeom>
          <a:noFill/>
          <a:ln>
            <a:noFill/>
          </a:ln>
        </p:spPr>
      </p:pic>
      <p:pic>
        <p:nvPicPr>
          <p:cNvPr id="1666" name="Google Shape;1666;p27"/>
          <p:cNvPicPr preferRelativeResize="0"/>
          <p:nvPr/>
        </p:nvPicPr>
        <p:blipFill>
          <a:blip r:embed="rId5">
            <a:alphaModFix/>
          </a:blip>
          <a:stretch>
            <a:fillRect/>
          </a:stretch>
        </p:blipFill>
        <p:spPr>
          <a:xfrm>
            <a:off x="3911000" y="1066275"/>
            <a:ext cx="2856950" cy="2450675"/>
          </a:xfrm>
          <a:prstGeom prst="rect">
            <a:avLst/>
          </a:prstGeom>
          <a:noFill/>
          <a:ln>
            <a:noFill/>
          </a:ln>
        </p:spPr>
      </p:pic>
      <p:grpSp>
        <p:nvGrpSpPr>
          <p:cNvPr id="1667" name="Google Shape;1667;p27"/>
          <p:cNvGrpSpPr/>
          <p:nvPr/>
        </p:nvGrpSpPr>
        <p:grpSpPr>
          <a:xfrm>
            <a:off x="3911075" y="4481425"/>
            <a:ext cx="2856997" cy="2450675"/>
            <a:chOff x="3911000" y="4024213"/>
            <a:chExt cx="2450675" cy="2450675"/>
          </a:xfrm>
        </p:grpSpPr>
        <p:pic>
          <p:nvPicPr>
            <p:cNvPr id="1668" name="Google Shape;1668;p27"/>
            <p:cNvPicPr preferRelativeResize="0"/>
            <p:nvPr/>
          </p:nvPicPr>
          <p:blipFill>
            <a:blip r:embed="rId6">
              <a:alphaModFix/>
            </a:blip>
            <a:stretch>
              <a:fillRect/>
            </a:stretch>
          </p:blipFill>
          <p:spPr>
            <a:xfrm>
              <a:off x="3911000" y="4024213"/>
              <a:ext cx="2450675" cy="2450675"/>
            </a:xfrm>
            <a:prstGeom prst="rect">
              <a:avLst/>
            </a:prstGeom>
            <a:noFill/>
            <a:ln>
              <a:noFill/>
            </a:ln>
          </p:spPr>
        </p:pic>
        <p:cxnSp>
          <p:nvCxnSpPr>
            <p:cNvPr id="1669" name="Google Shape;1669;p27"/>
            <p:cNvCxnSpPr/>
            <p:nvPr/>
          </p:nvCxnSpPr>
          <p:spPr>
            <a:xfrm>
              <a:off x="4206775" y="5691975"/>
              <a:ext cx="2097000" cy="4200"/>
            </a:xfrm>
            <a:prstGeom prst="straightConnector1">
              <a:avLst/>
            </a:prstGeom>
            <a:noFill/>
            <a:ln w="9525" cap="flat" cmpd="sng">
              <a:solidFill>
                <a:schemeClr val="dk2"/>
              </a:solidFill>
              <a:prstDash val="dash"/>
              <a:round/>
              <a:headEnd type="none" w="med" len="med"/>
              <a:tailEnd type="none" w="med" len="med"/>
            </a:ln>
          </p:spPr>
        </p:cxn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73"/>
        <p:cNvGrpSpPr/>
        <p:nvPr/>
      </p:nvGrpSpPr>
      <p:grpSpPr>
        <a:xfrm>
          <a:off x="0" y="0"/>
          <a:ext cx="0" cy="0"/>
          <a:chOff x="0" y="0"/>
          <a:chExt cx="0" cy="0"/>
        </a:xfrm>
      </p:grpSpPr>
      <p:sp>
        <p:nvSpPr>
          <p:cNvPr id="1674" name="Google Shape;1674;p28"/>
          <p:cNvSpPr txBox="1"/>
          <p:nvPr/>
        </p:nvSpPr>
        <p:spPr>
          <a:xfrm>
            <a:off x="539425" y="423800"/>
            <a:ext cx="312600" cy="407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a:t>A</a:t>
            </a:r>
            <a:endParaRPr/>
          </a:p>
        </p:txBody>
      </p:sp>
      <p:sp>
        <p:nvSpPr>
          <p:cNvPr id="1675" name="Google Shape;1675;p28"/>
          <p:cNvSpPr txBox="1"/>
          <p:nvPr/>
        </p:nvSpPr>
        <p:spPr>
          <a:xfrm>
            <a:off x="539425" y="3014600"/>
            <a:ext cx="312600" cy="407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a:t>B</a:t>
            </a:r>
            <a:endParaRPr/>
          </a:p>
        </p:txBody>
      </p:sp>
      <p:sp>
        <p:nvSpPr>
          <p:cNvPr id="1676" name="Google Shape;1676;p28"/>
          <p:cNvSpPr/>
          <p:nvPr/>
        </p:nvSpPr>
        <p:spPr>
          <a:xfrm>
            <a:off x="2806250" y="2389760"/>
            <a:ext cx="147900" cy="138600"/>
          </a:xfrm>
          <a:prstGeom prst="ellipse">
            <a:avLst/>
          </a:prstGeom>
          <a:solidFill>
            <a:srgbClr val="FF0000"/>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28"/>
          <p:cNvSpPr/>
          <p:nvPr/>
        </p:nvSpPr>
        <p:spPr>
          <a:xfrm flipH="1">
            <a:off x="1374726" y="1189688"/>
            <a:ext cx="135900" cy="1386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28"/>
          <p:cNvSpPr/>
          <p:nvPr/>
        </p:nvSpPr>
        <p:spPr>
          <a:xfrm>
            <a:off x="2093366" y="1524310"/>
            <a:ext cx="147900" cy="138600"/>
          </a:xfrm>
          <a:prstGeom prst="triangle">
            <a:avLst>
              <a:gd name="adj" fmla="val 50000"/>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28"/>
          <p:cNvSpPr/>
          <p:nvPr/>
        </p:nvSpPr>
        <p:spPr>
          <a:xfrm>
            <a:off x="2455732" y="1524310"/>
            <a:ext cx="147900" cy="138600"/>
          </a:xfrm>
          <a:prstGeom prst="triangle">
            <a:avLst>
              <a:gd name="adj" fmla="val 50000"/>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28"/>
          <p:cNvSpPr/>
          <p:nvPr/>
        </p:nvSpPr>
        <p:spPr>
          <a:xfrm flipH="1">
            <a:off x="1368702" y="1858965"/>
            <a:ext cx="147900" cy="138600"/>
          </a:xfrm>
          <a:prstGeom prst="triangle">
            <a:avLst>
              <a:gd name="adj" fmla="val 50000"/>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28"/>
          <p:cNvSpPr/>
          <p:nvPr/>
        </p:nvSpPr>
        <p:spPr>
          <a:xfrm flipH="1">
            <a:off x="1374726" y="855050"/>
            <a:ext cx="135900" cy="138600"/>
          </a:xfrm>
          <a:prstGeom prst="ellipse">
            <a:avLst/>
          </a:prstGeom>
          <a:solidFill>
            <a:srgbClr val="FF9900"/>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28"/>
          <p:cNvSpPr/>
          <p:nvPr/>
        </p:nvSpPr>
        <p:spPr>
          <a:xfrm>
            <a:off x="2455801" y="2389742"/>
            <a:ext cx="135900" cy="1386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28"/>
          <p:cNvSpPr/>
          <p:nvPr/>
        </p:nvSpPr>
        <p:spPr>
          <a:xfrm>
            <a:off x="1731000" y="2193553"/>
            <a:ext cx="147900" cy="138600"/>
          </a:xfrm>
          <a:prstGeom prst="triangle">
            <a:avLst>
              <a:gd name="adj" fmla="val 50000"/>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28"/>
          <p:cNvSpPr/>
          <p:nvPr/>
        </p:nvSpPr>
        <p:spPr>
          <a:xfrm flipH="1">
            <a:off x="1368685" y="2528225"/>
            <a:ext cx="147900" cy="138600"/>
          </a:xfrm>
          <a:prstGeom prst="triangle">
            <a:avLst>
              <a:gd name="adj" fmla="val 50000"/>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28"/>
          <p:cNvSpPr/>
          <p:nvPr/>
        </p:nvSpPr>
        <p:spPr>
          <a:xfrm flipH="1">
            <a:off x="1368702" y="1524310"/>
            <a:ext cx="147900" cy="138600"/>
          </a:xfrm>
          <a:prstGeom prst="triangle">
            <a:avLst>
              <a:gd name="adj" fmla="val 50000"/>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28"/>
          <p:cNvSpPr/>
          <p:nvPr/>
        </p:nvSpPr>
        <p:spPr>
          <a:xfrm>
            <a:off x="2818098" y="1524310"/>
            <a:ext cx="135900" cy="1386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28"/>
          <p:cNvSpPr/>
          <p:nvPr/>
        </p:nvSpPr>
        <p:spPr>
          <a:xfrm flipH="1">
            <a:off x="1368702" y="2193587"/>
            <a:ext cx="147900" cy="138600"/>
          </a:xfrm>
          <a:prstGeom prst="triangle">
            <a:avLst>
              <a:gd name="adj" fmla="val 50000"/>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28"/>
          <p:cNvSpPr/>
          <p:nvPr/>
        </p:nvSpPr>
        <p:spPr>
          <a:xfrm>
            <a:off x="1731017" y="2528200"/>
            <a:ext cx="147900" cy="138600"/>
          </a:xfrm>
          <a:prstGeom prst="triangle">
            <a:avLst>
              <a:gd name="adj" fmla="val 50000"/>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28"/>
          <p:cNvSpPr/>
          <p:nvPr/>
        </p:nvSpPr>
        <p:spPr>
          <a:xfrm>
            <a:off x="2093417" y="2389725"/>
            <a:ext cx="147900" cy="138600"/>
          </a:xfrm>
          <a:prstGeom prst="triangle">
            <a:avLst>
              <a:gd name="adj" fmla="val 50000"/>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28"/>
          <p:cNvSpPr/>
          <p:nvPr/>
        </p:nvSpPr>
        <p:spPr>
          <a:xfrm>
            <a:off x="1731017" y="1524310"/>
            <a:ext cx="147900" cy="138600"/>
          </a:xfrm>
          <a:prstGeom prst="triangle">
            <a:avLst>
              <a:gd name="adj" fmla="val 50000"/>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28"/>
          <p:cNvSpPr/>
          <p:nvPr/>
        </p:nvSpPr>
        <p:spPr>
          <a:xfrm>
            <a:off x="2455732" y="1189697"/>
            <a:ext cx="147900" cy="138600"/>
          </a:xfrm>
          <a:prstGeom prst="triangle">
            <a:avLst>
              <a:gd name="adj" fmla="val 50000"/>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28"/>
          <p:cNvSpPr/>
          <p:nvPr/>
        </p:nvSpPr>
        <p:spPr>
          <a:xfrm>
            <a:off x="2806250" y="1189689"/>
            <a:ext cx="147900" cy="138600"/>
          </a:xfrm>
          <a:prstGeom prst="ellipse">
            <a:avLst/>
          </a:prstGeom>
          <a:solidFill>
            <a:srgbClr val="0000FF"/>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693" name="Google Shape;1693;p28"/>
          <p:cNvCxnSpPr>
            <a:stCxn id="1681" idx="4"/>
            <a:endCxn id="1677" idx="0"/>
          </p:cNvCxnSpPr>
          <p:nvPr/>
        </p:nvCxnSpPr>
        <p:spPr>
          <a:xfrm>
            <a:off x="1442676" y="993650"/>
            <a:ext cx="0" cy="195900"/>
          </a:xfrm>
          <a:prstGeom prst="straightConnector1">
            <a:avLst/>
          </a:prstGeom>
          <a:noFill/>
          <a:ln w="9525" cap="flat" cmpd="sng">
            <a:solidFill>
              <a:schemeClr val="dk2"/>
            </a:solidFill>
            <a:prstDash val="solid"/>
            <a:round/>
            <a:headEnd type="none" w="med" len="med"/>
            <a:tailEnd type="none" w="med" len="med"/>
          </a:ln>
        </p:spPr>
      </p:cxnSp>
      <p:cxnSp>
        <p:nvCxnSpPr>
          <p:cNvPr id="1694" name="Google Shape;1694;p28"/>
          <p:cNvCxnSpPr>
            <a:stCxn id="1677" idx="2"/>
            <a:endCxn id="1685" idx="0"/>
          </p:cNvCxnSpPr>
          <p:nvPr/>
        </p:nvCxnSpPr>
        <p:spPr>
          <a:xfrm>
            <a:off x="1442676" y="1328288"/>
            <a:ext cx="0" cy="195900"/>
          </a:xfrm>
          <a:prstGeom prst="straightConnector1">
            <a:avLst/>
          </a:prstGeom>
          <a:noFill/>
          <a:ln w="9525" cap="flat" cmpd="sng">
            <a:solidFill>
              <a:schemeClr val="dk2"/>
            </a:solidFill>
            <a:prstDash val="solid"/>
            <a:round/>
            <a:headEnd type="none" w="med" len="med"/>
            <a:tailEnd type="none" w="med" len="med"/>
          </a:ln>
        </p:spPr>
      </p:cxnSp>
      <p:cxnSp>
        <p:nvCxnSpPr>
          <p:cNvPr id="1695" name="Google Shape;1695;p28"/>
          <p:cNvCxnSpPr>
            <a:stCxn id="1685" idx="3"/>
            <a:endCxn id="1680" idx="0"/>
          </p:cNvCxnSpPr>
          <p:nvPr/>
        </p:nvCxnSpPr>
        <p:spPr>
          <a:xfrm>
            <a:off x="1442652" y="1662910"/>
            <a:ext cx="0" cy="196200"/>
          </a:xfrm>
          <a:prstGeom prst="straightConnector1">
            <a:avLst/>
          </a:prstGeom>
          <a:noFill/>
          <a:ln w="9525" cap="flat" cmpd="sng">
            <a:solidFill>
              <a:schemeClr val="dk2"/>
            </a:solidFill>
            <a:prstDash val="solid"/>
            <a:round/>
            <a:headEnd type="none" w="med" len="med"/>
            <a:tailEnd type="none" w="med" len="med"/>
          </a:ln>
        </p:spPr>
      </p:cxnSp>
      <p:cxnSp>
        <p:nvCxnSpPr>
          <p:cNvPr id="1696" name="Google Shape;1696;p28"/>
          <p:cNvCxnSpPr>
            <a:stCxn id="1680" idx="3"/>
            <a:endCxn id="1687" idx="0"/>
          </p:cNvCxnSpPr>
          <p:nvPr/>
        </p:nvCxnSpPr>
        <p:spPr>
          <a:xfrm>
            <a:off x="1442652" y="1997565"/>
            <a:ext cx="0" cy="195900"/>
          </a:xfrm>
          <a:prstGeom prst="straightConnector1">
            <a:avLst/>
          </a:prstGeom>
          <a:noFill/>
          <a:ln w="9525" cap="flat" cmpd="sng">
            <a:solidFill>
              <a:schemeClr val="dk2"/>
            </a:solidFill>
            <a:prstDash val="solid"/>
            <a:round/>
            <a:headEnd type="none" w="med" len="med"/>
            <a:tailEnd type="none" w="med" len="med"/>
          </a:ln>
        </p:spPr>
      </p:cxnSp>
      <p:cxnSp>
        <p:nvCxnSpPr>
          <p:cNvPr id="1697" name="Google Shape;1697;p28"/>
          <p:cNvCxnSpPr>
            <a:stCxn id="1687" idx="3"/>
            <a:endCxn id="1684" idx="0"/>
          </p:cNvCxnSpPr>
          <p:nvPr/>
        </p:nvCxnSpPr>
        <p:spPr>
          <a:xfrm>
            <a:off x="1442652" y="2332187"/>
            <a:ext cx="0" cy="195900"/>
          </a:xfrm>
          <a:prstGeom prst="straightConnector1">
            <a:avLst/>
          </a:prstGeom>
          <a:noFill/>
          <a:ln w="9525" cap="flat" cmpd="sng">
            <a:solidFill>
              <a:schemeClr val="dk2"/>
            </a:solidFill>
            <a:prstDash val="solid"/>
            <a:round/>
            <a:headEnd type="none" w="med" len="med"/>
            <a:tailEnd type="none" w="med" len="med"/>
          </a:ln>
        </p:spPr>
      </p:cxnSp>
      <p:cxnSp>
        <p:nvCxnSpPr>
          <p:cNvPr id="1698" name="Google Shape;1698;p28"/>
          <p:cNvCxnSpPr>
            <a:stCxn id="1688" idx="0"/>
            <a:endCxn id="1683" idx="3"/>
          </p:cNvCxnSpPr>
          <p:nvPr/>
        </p:nvCxnSpPr>
        <p:spPr>
          <a:xfrm rot="10800000">
            <a:off x="1804967" y="2332300"/>
            <a:ext cx="0" cy="195900"/>
          </a:xfrm>
          <a:prstGeom prst="straightConnector1">
            <a:avLst/>
          </a:prstGeom>
          <a:noFill/>
          <a:ln w="9525" cap="flat" cmpd="sng">
            <a:solidFill>
              <a:schemeClr val="dk2"/>
            </a:solidFill>
            <a:prstDash val="solid"/>
            <a:round/>
            <a:headEnd type="none" w="med" len="med"/>
            <a:tailEnd type="none" w="med" len="med"/>
          </a:ln>
        </p:spPr>
      </p:cxnSp>
      <p:cxnSp>
        <p:nvCxnSpPr>
          <p:cNvPr id="1699" name="Google Shape;1699;p28"/>
          <p:cNvCxnSpPr>
            <a:stCxn id="1683" idx="0"/>
            <a:endCxn id="1690" idx="3"/>
          </p:cNvCxnSpPr>
          <p:nvPr/>
        </p:nvCxnSpPr>
        <p:spPr>
          <a:xfrm rot="10800000">
            <a:off x="1804950" y="1662853"/>
            <a:ext cx="0" cy="530700"/>
          </a:xfrm>
          <a:prstGeom prst="straightConnector1">
            <a:avLst/>
          </a:prstGeom>
          <a:noFill/>
          <a:ln w="9525" cap="flat" cmpd="sng">
            <a:solidFill>
              <a:schemeClr val="dk2"/>
            </a:solidFill>
            <a:prstDash val="solid"/>
            <a:round/>
            <a:headEnd type="none" w="med" len="med"/>
            <a:tailEnd type="none" w="med" len="med"/>
          </a:ln>
        </p:spPr>
      </p:cxnSp>
      <p:cxnSp>
        <p:nvCxnSpPr>
          <p:cNvPr id="1700" name="Google Shape;1700;p28"/>
          <p:cNvCxnSpPr>
            <a:stCxn id="1683" idx="3"/>
            <a:endCxn id="1689" idx="1"/>
          </p:cNvCxnSpPr>
          <p:nvPr/>
        </p:nvCxnSpPr>
        <p:spPr>
          <a:xfrm>
            <a:off x="1804950" y="2332153"/>
            <a:ext cx="325500" cy="126900"/>
          </a:xfrm>
          <a:prstGeom prst="straightConnector1">
            <a:avLst/>
          </a:prstGeom>
          <a:noFill/>
          <a:ln w="9525" cap="flat" cmpd="sng">
            <a:solidFill>
              <a:schemeClr val="dk2"/>
            </a:solidFill>
            <a:prstDash val="solid"/>
            <a:round/>
            <a:headEnd type="none" w="med" len="med"/>
            <a:tailEnd type="none" w="med" len="med"/>
          </a:ln>
        </p:spPr>
      </p:cxnSp>
      <p:cxnSp>
        <p:nvCxnSpPr>
          <p:cNvPr id="1701" name="Google Shape;1701;p28"/>
          <p:cNvCxnSpPr>
            <a:stCxn id="1689" idx="5"/>
            <a:endCxn id="1682" idx="1"/>
          </p:cNvCxnSpPr>
          <p:nvPr/>
        </p:nvCxnSpPr>
        <p:spPr>
          <a:xfrm>
            <a:off x="2204342" y="2459025"/>
            <a:ext cx="251400" cy="0"/>
          </a:xfrm>
          <a:prstGeom prst="straightConnector1">
            <a:avLst/>
          </a:prstGeom>
          <a:noFill/>
          <a:ln w="9525" cap="flat" cmpd="sng">
            <a:solidFill>
              <a:schemeClr val="dk2"/>
            </a:solidFill>
            <a:prstDash val="solid"/>
            <a:round/>
            <a:headEnd type="none" w="med" len="med"/>
            <a:tailEnd type="none" w="med" len="med"/>
          </a:ln>
        </p:spPr>
      </p:cxnSp>
      <p:cxnSp>
        <p:nvCxnSpPr>
          <p:cNvPr id="1702" name="Google Shape;1702;p28"/>
          <p:cNvCxnSpPr>
            <a:stCxn id="1682" idx="3"/>
            <a:endCxn id="1676" idx="2"/>
          </p:cNvCxnSpPr>
          <p:nvPr/>
        </p:nvCxnSpPr>
        <p:spPr>
          <a:xfrm>
            <a:off x="2591701" y="2459042"/>
            <a:ext cx="214500" cy="0"/>
          </a:xfrm>
          <a:prstGeom prst="straightConnector1">
            <a:avLst/>
          </a:prstGeom>
          <a:noFill/>
          <a:ln w="9525" cap="flat" cmpd="sng">
            <a:solidFill>
              <a:schemeClr val="dk2"/>
            </a:solidFill>
            <a:prstDash val="solid"/>
            <a:round/>
            <a:headEnd type="none" w="med" len="med"/>
            <a:tailEnd type="none" w="med" len="med"/>
          </a:ln>
        </p:spPr>
      </p:cxnSp>
      <p:cxnSp>
        <p:nvCxnSpPr>
          <p:cNvPr id="1703" name="Google Shape;1703;p28"/>
          <p:cNvCxnSpPr>
            <a:stCxn id="1690" idx="5"/>
            <a:endCxn id="1678" idx="1"/>
          </p:cNvCxnSpPr>
          <p:nvPr/>
        </p:nvCxnSpPr>
        <p:spPr>
          <a:xfrm>
            <a:off x="1841942" y="1593610"/>
            <a:ext cx="288300" cy="0"/>
          </a:xfrm>
          <a:prstGeom prst="straightConnector1">
            <a:avLst/>
          </a:prstGeom>
          <a:noFill/>
          <a:ln w="9525" cap="flat" cmpd="sng">
            <a:solidFill>
              <a:schemeClr val="dk2"/>
            </a:solidFill>
            <a:prstDash val="solid"/>
            <a:round/>
            <a:headEnd type="none" w="med" len="med"/>
            <a:tailEnd type="none" w="med" len="med"/>
          </a:ln>
        </p:spPr>
      </p:cxnSp>
      <p:cxnSp>
        <p:nvCxnSpPr>
          <p:cNvPr id="1704" name="Google Shape;1704;p28"/>
          <p:cNvCxnSpPr>
            <a:stCxn id="1684" idx="1"/>
            <a:endCxn id="1688" idx="1"/>
          </p:cNvCxnSpPr>
          <p:nvPr/>
        </p:nvCxnSpPr>
        <p:spPr>
          <a:xfrm>
            <a:off x="1479610" y="2597525"/>
            <a:ext cx="288300" cy="0"/>
          </a:xfrm>
          <a:prstGeom prst="straightConnector1">
            <a:avLst/>
          </a:prstGeom>
          <a:noFill/>
          <a:ln w="9525" cap="flat" cmpd="sng">
            <a:solidFill>
              <a:schemeClr val="dk2"/>
            </a:solidFill>
            <a:prstDash val="solid"/>
            <a:round/>
            <a:headEnd type="none" w="med" len="med"/>
            <a:tailEnd type="none" w="med" len="med"/>
          </a:ln>
        </p:spPr>
      </p:cxnSp>
      <p:cxnSp>
        <p:nvCxnSpPr>
          <p:cNvPr id="1705" name="Google Shape;1705;p28"/>
          <p:cNvCxnSpPr>
            <a:stCxn id="1678" idx="5"/>
            <a:endCxn id="1679" idx="1"/>
          </p:cNvCxnSpPr>
          <p:nvPr/>
        </p:nvCxnSpPr>
        <p:spPr>
          <a:xfrm>
            <a:off x="2204291" y="1593610"/>
            <a:ext cx="288300" cy="0"/>
          </a:xfrm>
          <a:prstGeom prst="straightConnector1">
            <a:avLst/>
          </a:prstGeom>
          <a:noFill/>
          <a:ln w="9525" cap="flat" cmpd="sng">
            <a:solidFill>
              <a:schemeClr val="dk2"/>
            </a:solidFill>
            <a:prstDash val="solid"/>
            <a:round/>
            <a:headEnd type="none" w="med" len="med"/>
            <a:tailEnd type="none" w="med" len="med"/>
          </a:ln>
        </p:spPr>
      </p:cxnSp>
      <p:cxnSp>
        <p:nvCxnSpPr>
          <p:cNvPr id="1706" name="Google Shape;1706;p28"/>
          <p:cNvCxnSpPr>
            <a:stCxn id="1679" idx="0"/>
            <a:endCxn id="1691" idx="3"/>
          </p:cNvCxnSpPr>
          <p:nvPr/>
        </p:nvCxnSpPr>
        <p:spPr>
          <a:xfrm rot="10800000">
            <a:off x="2529682" y="1328410"/>
            <a:ext cx="0" cy="195900"/>
          </a:xfrm>
          <a:prstGeom prst="straightConnector1">
            <a:avLst/>
          </a:prstGeom>
          <a:noFill/>
          <a:ln w="9525" cap="flat" cmpd="sng">
            <a:solidFill>
              <a:schemeClr val="dk2"/>
            </a:solidFill>
            <a:prstDash val="solid"/>
            <a:round/>
            <a:headEnd type="none" w="med" len="med"/>
            <a:tailEnd type="none" w="med" len="med"/>
          </a:ln>
        </p:spPr>
      </p:cxnSp>
      <p:cxnSp>
        <p:nvCxnSpPr>
          <p:cNvPr id="1707" name="Google Shape;1707;p28"/>
          <p:cNvCxnSpPr>
            <a:stCxn id="1679" idx="5"/>
            <a:endCxn id="1686" idx="1"/>
          </p:cNvCxnSpPr>
          <p:nvPr/>
        </p:nvCxnSpPr>
        <p:spPr>
          <a:xfrm>
            <a:off x="2566657" y="1593610"/>
            <a:ext cx="251400" cy="0"/>
          </a:xfrm>
          <a:prstGeom prst="straightConnector1">
            <a:avLst/>
          </a:prstGeom>
          <a:noFill/>
          <a:ln w="9525" cap="flat" cmpd="sng">
            <a:solidFill>
              <a:schemeClr val="dk2"/>
            </a:solidFill>
            <a:prstDash val="solid"/>
            <a:round/>
            <a:headEnd type="none" w="med" len="med"/>
            <a:tailEnd type="none" w="med" len="med"/>
          </a:ln>
        </p:spPr>
      </p:cxnSp>
      <p:cxnSp>
        <p:nvCxnSpPr>
          <p:cNvPr id="1708" name="Google Shape;1708;p28"/>
          <p:cNvCxnSpPr>
            <a:stCxn id="1686" idx="0"/>
            <a:endCxn id="1692" idx="4"/>
          </p:cNvCxnSpPr>
          <p:nvPr/>
        </p:nvCxnSpPr>
        <p:spPr>
          <a:xfrm rot="10800000">
            <a:off x="2880348" y="1328410"/>
            <a:ext cx="5700" cy="195900"/>
          </a:xfrm>
          <a:prstGeom prst="straightConnector1">
            <a:avLst/>
          </a:prstGeom>
          <a:noFill/>
          <a:ln w="9525" cap="flat" cmpd="sng">
            <a:solidFill>
              <a:schemeClr val="dk2"/>
            </a:solidFill>
            <a:prstDash val="solid"/>
            <a:round/>
            <a:headEnd type="none" w="med" len="med"/>
            <a:tailEnd type="none" w="med" len="med"/>
          </a:ln>
        </p:spPr>
      </p:cxnSp>
      <p:sp>
        <p:nvSpPr>
          <p:cNvPr id="1709" name="Google Shape;1709;p28"/>
          <p:cNvSpPr/>
          <p:nvPr/>
        </p:nvSpPr>
        <p:spPr>
          <a:xfrm flipH="1">
            <a:off x="1021402" y="1858965"/>
            <a:ext cx="147900" cy="138600"/>
          </a:xfrm>
          <a:prstGeom prst="triangle">
            <a:avLst>
              <a:gd name="adj" fmla="val 50000"/>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710" name="Google Shape;1710;p28"/>
          <p:cNvCxnSpPr>
            <a:stCxn id="1709" idx="0"/>
            <a:endCxn id="1685" idx="3"/>
          </p:cNvCxnSpPr>
          <p:nvPr/>
        </p:nvCxnSpPr>
        <p:spPr>
          <a:xfrm rot="10800000" flipH="1">
            <a:off x="1095352" y="1662765"/>
            <a:ext cx="347400" cy="196200"/>
          </a:xfrm>
          <a:prstGeom prst="straightConnector1">
            <a:avLst/>
          </a:prstGeom>
          <a:noFill/>
          <a:ln w="9525" cap="flat" cmpd="sng">
            <a:solidFill>
              <a:schemeClr val="dk2"/>
            </a:solidFill>
            <a:prstDash val="solid"/>
            <a:round/>
            <a:headEnd type="none" w="med" len="med"/>
            <a:tailEnd type="none" w="med" len="med"/>
          </a:ln>
        </p:spPr>
      </p:cxnSp>
      <p:cxnSp>
        <p:nvCxnSpPr>
          <p:cNvPr id="1711" name="Google Shape;1711;p28"/>
          <p:cNvCxnSpPr>
            <a:stCxn id="1709" idx="3"/>
            <a:endCxn id="1687" idx="0"/>
          </p:cNvCxnSpPr>
          <p:nvPr/>
        </p:nvCxnSpPr>
        <p:spPr>
          <a:xfrm>
            <a:off x="1095352" y="1997565"/>
            <a:ext cx="347400" cy="195900"/>
          </a:xfrm>
          <a:prstGeom prst="straightConnector1">
            <a:avLst/>
          </a:prstGeom>
          <a:noFill/>
          <a:ln w="9525" cap="flat" cmpd="sng">
            <a:solidFill>
              <a:schemeClr val="dk2"/>
            </a:solidFill>
            <a:prstDash val="solid"/>
            <a:round/>
            <a:headEnd type="none" w="med" len="med"/>
            <a:tailEnd type="none" w="med" len="med"/>
          </a:ln>
        </p:spPr>
      </p:cxnSp>
      <p:sp>
        <p:nvSpPr>
          <p:cNvPr id="1712" name="Google Shape;1712;p28"/>
          <p:cNvSpPr/>
          <p:nvPr/>
        </p:nvSpPr>
        <p:spPr>
          <a:xfrm>
            <a:off x="5320850" y="2389760"/>
            <a:ext cx="147900" cy="138600"/>
          </a:xfrm>
          <a:prstGeom prst="ellipse">
            <a:avLst/>
          </a:prstGeom>
          <a:solidFill>
            <a:srgbClr val="FF0000"/>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28"/>
          <p:cNvSpPr/>
          <p:nvPr/>
        </p:nvSpPr>
        <p:spPr>
          <a:xfrm rot="5400000" flipH="1">
            <a:off x="4961032" y="1528651"/>
            <a:ext cx="135900" cy="1386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28"/>
          <p:cNvSpPr/>
          <p:nvPr/>
        </p:nvSpPr>
        <p:spPr>
          <a:xfrm>
            <a:off x="4607966" y="1524310"/>
            <a:ext cx="147900" cy="138600"/>
          </a:xfrm>
          <a:prstGeom prst="triangle">
            <a:avLst>
              <a:gd name="adj" fmla="val 50000"/>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28"/>
          <p:cNvSpPr/>
          <p:nvPr/>
        </p:nvSpPr>
        <p:spPr>
          <a:xfrm>
            <a:off x="4246941" y="1331647"/>
            <a:ext cx="147900" cy="138600"/>
          </a:xfrm>
          <a:prstGeom prst="triangle">
            <a:avLst>
              <a:gd name="adj" fmla="val 50000"/>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28"/>
          <p:cNvSpPr/>
          <p:nvPr/>
        </p:nvSpPr>
        <p:spPr>
          <a:xfrm flipH="1">
            <a:off x="3883302" y="1858965"/>
            <a:ext cx="147900" cy="138600"/>
          </a:xfrm>
          <a:prstGeom prst="triangle">
            <a:avLst>
              <a:gd name="adj" fmla="val 50000"/>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28"/>
          <p:cNvSpPr/>
          <p:nvPr/>
        </p:nvSpPr>
        <p:spPr>
          <a:xfrm rot="5400000" flipH="1">
            <a:off x="5303420" y="1528505"/>
            <a:ext cx="135900" cy="138600"/>
          </a:xfrm>
          <a:prstGeom prst="ellipse">
            <a:avLst/>
          </a:prstGeom>
          <a:solidFill>
            <a:srgbClr val="FF9900"/>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28"/>
          <p:cNvSpPr/>
          <p:nvPr/>
        </p:nvSpPr>
        <p:spPr>
          <a:xfrm>
            <a:off x="4970401" y="2389742"/>
            <a:ext cx="135900" cy="1386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28"/>
          <p:cNvSpPr/>
          <p:nvPr/>
        </p:nvSpPr>
        <p:spPr>
          <a:xfrm>
            <a:off x="4245600" y="2193553"/>
            <a:ext cx="147900" cy="138600"/>
          </a:xfrm>
          <a:prstGeom prst="triangle">
            <a:avLst>
              <a:gd name="adj" fmla="val 50000"/>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28"/>
          <p:cNvSpPr/>
          <p:nvPr/>
        </p:nvSpPr>
        <p:spPr>
          <a:xfrm flipH="1">
            <a:off x="3883285" y="2528225"/>
            <a:ext cx="147900" cy="138600"/>
          </a:xfrm>
          <a:prstGeom prst="triangle">
            <a:avLst>
              <a:gd name="adj" fmla="val 50000"/>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28"/>
          <p:cNvSpPr/>
          <p:nvPr/>
        </p:nvSpPr>
        <p:spPr>
          <a:xfrm flipH="1">
            <a:off x="3883302" y="1524310"/>
            <a:ext cx="147900" cy="138600"/>
          </a:xfrm>
          <a:prstGeom prst="triangle">
            <a:avLst>
              <a:gd name="adj" fmla="val 50000"/>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28"/>
          <p:cNvSpPr/>
          <p:nvPr/>
        </p:nvSpPr>
        <p:spPr>
          <a:xfrm>
            <a:off x="4609307" y="1331647"/>
            <a:ext cx="135900" cy="1386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28"/>
          <p:cNvSpPr/>
          <p:nvPr/>
        </p:nvSpPr>
        <p:spPr>
          <a:xfrm flipH="1">
            <a:off x="3883302" y="2193587"/>
            <a:ext cx="147900" cy="138600"/>
          </a:xfrm>
          <a:prstGeom prst="triangle">
            <a:avLst>
              <a:gd name="adj" fmla="val 50000"/>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28"/>
          <p:cNvSpPr/>
          <p:nvPr/>
        </p:nvSpPr>
        <p:spPr>
          <a:xfrm>
            <a:off x="4245617" y="2718700"/>
            <a:ext cx="147900" cy="138600"/>
          </a:xfrm>
          <a:prstGeom prst="triangle">
            <a:avLst>
              <a:gd name="adj" fmla="val 50000"/>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28"/>
          <p:cNvSpPr/>
          <p:nvPr/>
        </p:nvSpPr>
        <p:spPr>
          <a:xfrm>
            <a:off x="4607992" y="2251150"/>
            <a:ext cx="147900" cy="138600"/>
          </a:xfrm>
          <a:prstGeom prst="triangle">
            <a:avLst>
              <a:gd name="adj" fmla="val 50000"/>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28"/>
          <p:cNvSpPr/>
          <p:nvPr/>
        </p:nvSpPr>
        <p:spPr>
          <a:xfrm>
            <a:off x="4245617" y="1524310"/>
            <a:ext cx="147900" cy="138600"/>
          </a:xfrm>
          <a:prstGeom prst="triangle">
            <a:avLst>
              <a:gd name="adj" fmla="val 50000"/>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28"/>
          <p:cNvSpPr/>
          <p:nvPr/>
        </p:nvSpPr>
        <p:spPr>
          <a:xfrm>
            <a:off x="4246941" y="997035"/>
            <a:ext cx="147900" cy="138600"/>
          </a:xfrm>
          <a:prstGeom prst="triangle">
            <a:avLst>
              <a:gd name="adj" fmla="val 50000"/>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28"/>
          <p:cNvSpPr/>
          <p:nvPr/>
        </p:nvSpPr>
        <p:spPr>
          <a:xfrm>
            <a:off x="4597458" y="997027"/>
            <a:ext cx="147900" cy="138600"/>
          </a:xfrm>
          <a:prstGeom prst="ellipse">
            <a:avLst/>
          </a:prstGeom>
          <a:solidFill>
            <a:srgbClr val="0000FF"/>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729" name="Google Shape;1729;p28"/>
          <p:cNvCxnSpPr>
            <a:stCxn id="1717" idx="4"/>
            <a:endCxn id="1713" idx="0"/>
          </p:cNvCxnSpPr>
          <p:nvPr/>
        </p:nvCxnSpPr>
        <p:spPr>
          <a:xfrm rot="10800000">
            <a:off x="5098370" y="1597805"/>
            <a:ext cx="203700" cy="0"/>
          </a:xfrm>
          <a:prstGeom prst="straightConnector1">
            <a:avLst/>
          </a:prstGeom>
          <a:noFill/>
          <a:ln w="9525" cap="flat" cmpd="sng">
            <a:solidFill>
              <a:schemeClr val="dk2"/>
            </a:solidFill>
            <a:prstDash val="solid"/>
            <a:round/>
            <a:headEnd type="none" w="med" len="med"/>
            <a:tailEnd type="none" w="med" len="med"/>
          </a:ln>
        </p:spPr>
      </p:cxnSp>
      <p:cxnSp>
        <p:nvCxnSpPr>
          <p:cNvPr id="1730" name="Google Shape;1730;p28"/>
          <p:cNvCxnSpPr>
            <a:stCxn id="1713" idx="2"/>
            <a:endCxn id="1714" idx="5"/>
          </p:cNvCxnSpPr>
          <p:nvPr/>
        </p:nvCxnSpPr>
        <p:spPr>
          <a:xfrm rot="10800000">
            <a:off x="4718782" y="1593751"/>
            <a:ext cx="240900" cy="4200"/>
          </a:xfrm>
          <a:prstGeom prst="straightConnector1">
            <a:avLst/>
          </a:prstGeom>
          <a:noFill/>
          <a:ln w="9525" cap="flat" cmpd="sng">
            <a:solidFill>
              <a:schemeClr val="dk2"/>
            </a:solidFill>
            <a:prstDash val="solid"/>
            <a:round/>
            <a:headEnd type="none" w="med" len="med"/>
            <a:tailEnd type="none" w="med" len="med"/>
          </a:ln>
        </p:spPr>
      </p:cxnSp>
      <p:cxnSp>
        <p:nvCxnSpPr>
          <p:cNvPr id="1731" name="Google Shape;1731;p28"/>
          <p:cNvCxnSpPr>
            <a:stCxn id="1721" idx="1"/>
            <a:endCxn id="1726" idx="1"/>
          </p:cNvCxnSpPr>
          <p:nvPr/>
        </p:nvCxnSpPr>
        <p:spPr>
          <a:xfrm>
            <a:off x="3994227" y="1593610"/>
            <a:ext cx="288300" cy="0"/>
          </a:xfrm>
          <a:prstGeom prst="straightConnector1">
            <a:avLst/>
          </a:prstGeom>
          <a:noFill/>
          <a:ln w="9525" cap="flat" cmpd="sng">
            <a:solidFill>
              <a:schemeClr val="dk2"/>
            </a:solidFill>
            <a:prstDash val="solid"/>
            <a:round/>
            <a:headEnd type="none" w="med" len="med"/>
            <a:tailEnd type="none" w="med" len="med"/>
          </a:ln>
        </p:spPr>
      </p:cxnSp>
      <p:cxnSp>
        <p:nvCxnSpPr>
          <p:cNvPr id="1732" name="Google Shape;1732;p28"/>
          <p:cNvCxnSpPr>
            <a:stCxn id="1716" idx="3"/>
            <a:endCxn id="1723" idx="0"/>
          </p:cNvCxnSpPr>
          <p:nvPr/>
        </p:nvCxnSpPr>
        <p:spPr>
          <a:xfrm>
            <a:off x="3957252" y="1997565"/>
            <a:ext cx="0" cy="195900"/>
          </a:xfrm>
          <a:prstGeom prst="straightConnector1">
            <a:avLst/>
          </a:prstGeom>
          <a:noFill/>
          <a:ln w="9525" cap="flat" cmpd="sng">
            <a:solidFill>
              <a:schemeClr val="dk2"/>
            </a:solidFill>
            <a:prstDash val="solid"/>
            <a:round/>
            <a:headEnd type="none" w="med" len="med"/>
            <a:tailEnd type="none" w="med" len="med"/>
          </a:ln>
        </p:spPr>
      </p:cxnSp>
      <p:cxnSp>
        <p:nvCxnSpPr>
          <p:cNvPr id="1733" name="Google Shape;1733;p28"/>
          <p:cNvCxnSpPr>
            <a:stCxn id="1723" idx="3"/>
            <a:endCxn id="1720" idx="0"/>
          </p:cNvCxnSpPr>
          <p:nvPr/>
        </p:nvCxnSpPr>
        <p:spPr>
          <a:xfrm>
            <a:off x="3957252" y="2332187"/>
            <a:ext cx="0" cy="195900"/>
          </a:xfrm>
          <a:prstGeom prst="straightConnector1">
            <a:avLst/>
          </a:prstGeom>
          <a:noFill/>
          <a:ln w="9525" cap="flat" cmpd="sng">
            <a:solidFill>
              <a:schemeClr val="dk2"/>
            </a:solidFill>
            <a:prstDash val="solid"/>
            <a:round/>
            <a:headEnd type="none" w="med" len="med"/>
            <a:tailEnd type="none" w="med" len="med"/>
          </a:ln>
        </p:spPr>
      </p:cxnSp>
      <p:cxnSp>
        <p:nvCxnSpPr>
          <p:cNvPr id="1734" name="Google Shape;1734;p28"/>
          <p:cNvCxnSpPr>
            <a:stCxn id="1724" idx="0"/>
            <a:endCxn id="1719" idx="3"/>
          </p:cNvCxnSpPr>
          <p:nvPr/>
        </p:nvCxnSpPr>
        <p:spPr>
          <a:xfrm rot="10800000">
            <a:off x="4319567" y="2332300"/>
            <a:ext cx="0" cy="386400"/>
          </a:xfrm>
          <a:prstGeom prst="straightConnector1">
            <a:avLst/>
          </a:prstGeom>
          <a:noFill/>
          <a:ln w="9525" cap="flat" cmpd="sng">
            <a:solidFill>
              <a:schemeClr val="dk2"/>
            </a:solidFill>
            <a:prstDash val="solid"/>
            <a:round/>
            <a:headEnd type="none" w="med" len="med"/>
            <a:tailEnd type="none" w="med" len="med"/>
          </a:ln>
        </p:spPr>
      </p:cxnSp>
      <p:cxnSp>
        <p:nvCxnSpPr>
          <p:cNvPr id="1735" name="Google Shape;1735;p28"/>
          <p:cNvCxnSpPr>
            <a:stCxn id="1716" idx="0"/>
            <a:endCxn id="1721" idx="3"/>
          </p:cNvCxnSpPr>
          <p:nvPr/>
        </p:nvCxnSpPr>
        <p:spPr>
          <a:xfrm rot="10800000">
            <a:off x="3957252" y="1662765"/>
            <a:ext cx="0" cy="196200"/>
          </a:xfrm>
          <a:prstGeom prst="straightConnector1">
            <a:avLst/>
          </a:prstGeom>
          <a:noFill/>
          <a:ln w="9525" cap="flat" cmpd="sng">
            <a:solidFill>
              <a:schemeClr val="dk2"/>
            </a:solidFill>
            <a:prstDash val="solid"/>
            <a:round/>
            <a:headEnd type="none" w="med" len="med"/>
            <a:tailEnd type="none" w="med" len="med"/>
          </a:ln>
        </p:spPr>
      </p:cxnSp>
      <p:cxnSp>
        <p:nvCxnSpPr>
          <p:cNvPr id="1736" name="Google Shape;1736;p28"/>
          <p:cNvCxnSpPr>
            <a:stCxn id="1719" idx="3"/>
            <a:endCxn id="1725" idx="1"/>
          </p:cNvCxnSpPr>
          <p:nvPr/>
        </p:nvCxnSpPr>
        <p:spPr>
          <a:xfrm rot="10800000" flipH="1">
            <a:off x="4319550" y="2320453"/>
            <a:ext cx="325500" cy="11700"/>
          </a:xfrm>
          <a:prstGeom prst="straightConnector1">
            <a:avLst/>
          </a:prstGeom>
          <a:noFill/>
          <a:ln w="9525" cap="flat" cmpd="sng">
            <a:solidFill>
              <a:schemeClr val="dk2"/>
            </a:solidFill>
            <a:prstDash val="solid"/>
            <a:round/>
            <a:headEnd type="none" w="med" len="med"/>
            <a:tailEnd type="none" w="med" len="med"/>
          </a:ln>
        </p:spPr>
      </p:cxnSp>
      <p:cxnSp>
        <p:nvCxnSpPr>
          <p:cNvPr id="1737" name="Google Shape;1737;p28"/>
          <p:cNvCxnSpPr>
            <a:stCxn id="1725" idx="0"/>
            <a:endCxn id="1714" idx="3"/>
          </p:cNvCxnSpPr>
          <p:nvPr/>
        </p:nvCxnSpPr>
        <p:spPr>
          <a:xfrm rot="10800000">
            <a:off x="4681942" y="1662850"/>
            <a:ext cx="0" cy="588300"/>
          </a:xfrm>
          <a:prstGeom prst="straightConnector1">
            <a:avLst/>
          </a:prstGeom>
          <a:noFill/>
          <a:ln w="9525" cap="flat" cmpd="sng">
            <a:solidFill>
              <a:schemeClr val="dk2"/>
            </a:solidFill>
            <a:prstDash val="solid"/>
            <a:round/>
            <a:headEnd type="none" w="med" len="med"/>
            <a:tailEnd type="none" w="med" len="med"/>
          </a:ln>
        </p:spPr>
      </p:cxnSp>
      <p:cxnSp>
        <p:nvCxnSpPr>
          <p:cNvPr id="1738" name="Google Shape;1738;p28"/>
          <p:cNvCxnSpPr>
            <a:stCxn id="1718" idx="3"/>
            <a:endCxn id="1712" idx="2"/>
          </p:cNvCxnSpPr>
          <p:nvPr/>
        </p:nvCxnSpPr>
        <p:spPr>
          <a:xfrm>
            <a:off x="5106301" y="2459042"/>
            <a:ext cx="214500" cy="0"/>
          </a:xfrm>
          <a:prstGeom prst="straightConnector1">
            <a:avLst/>
          </a:prstGeom>
          <a:noFill/>
          <a:ln w="9525" cap="flat" cmpd="sng">
            <a:solidFill>
              <a:schemeClr val="dk2"/>
            </a:solidFill>
            <a:prstDash val="solid"/>
            <a:round/>
            <a:headEnd type="none" w="med" len="med"/>
            <a:tailEnd type="none" w="med" len="med"/>
          </a:ln>
        </p:spPr>
      </p:cxnSp>
      <p:cxnSp>
        <p:nvCxnSpPr>
          <p:cNvPr id="1739" name="Google Shape;1739;p28"/>
          <p:cNvCxnSpPr>
            <a:stCxn id="1726" idx="5"/>
            <a:endCxn id="1714" idx="1"/>
          </p:cNvCxnSpPr>
          <p:nvPr/>
        </p:nvCxnSpPr>
        <p:spPr>
          <a:xfrm>
            <a:off x="4356542" y="1593610"/>
            <a:ext cx="288300" cy="0"/>
          </a:xfrm>
          <a:prstGeom prst="straightConnector1">
            <a:avLst/>
          </a:prstGeom>
          <a:noFill/>
          <a:ln w="9525" cap="flat" cmpd="sng">
            <a:solidFill>
              <a:schemeClr val="dk2"/>
            </a:solidFill>
            <a:prstDash val="solid"/>
            <a:round/>
            <a:headEnd type="none" w="med" len="med"/>
            <a:tailEnd type="none" w="med" len="med"/>
          </a:ln>
        </p:spPr>
      </p:cxnSp>
      <p:cxnSp>
        <p:nvCxnSpPr>
          <p:cNvPr id="1740" name="Google Shape;1740;p28"/>
          <p:cNvCxnSpPr>
            <a:stCxn id="1718" idx="1"/>
            <a:endCxn id="1724" idx="0"/>
          </p:cNvCxnSpPr>
          <p:nvPr/>
        </p:nvCxnSpPr>
        <p:spPr>
          <a:xfrm flipH="1">
            <a:off x="4319701" y="2459042"/>
            <a:ext cx="650700" cy="259800"/>
          </a:xfrm>
          <a:prstGeom prst="straightConnector1">
            <a:avLst/>
          </a:prstGeom>
          <a:noFill/>
          <a:ln w="9525" cap="flat" cmpd="sng">
            <a:solidFill>
              <a:schemeClr val="dk2"/>
            </a:solidFill>
            <a:prstDash val="solid"/>
            <a:round/>
            <a:headEnd type="none" w="med" len="med"/>
            <a:tailEnd type="none" w="med" len="med"/>
          </a:ln>
        </p:spPr>
      </p:cxnSp>
      <p:cxnSp>
        <p:nvCxnSpPr>
          <p:cNvPr id="1741" name="Google Shape;1741;p28"/>
          <p:cNvCxnSpPr>
            <a:stCxn id="1721" idx="0"/>
            <a:endCxn id="1715" idx="1"/>
          </p:cNvCxnSpPr>
          <p:nvPr/>
        </p:nvCxnSpPr>
        <p:spPr>
          <a:xfrm rot="10800000" flipH="1">
            <a:off x="3957252" y="1401010"/>
            <a:ext cx="326700" cy="123300"/>
          </a:xfrm>
          <a:prstGeom prst="straightConnector1">
            <a:avLst/>
          </a:prstGeom>
          <a:noFill/>
          <a:ln w="9525" cap="flat" cmpd="sng">
            <a:solidFill>
              <a:schemeClr val="dk2"/>
            </a:solidFill>
            <a:prstDash val="solid"/>
            <a:round/>
            <a:headEnd type="none" w="med" len="med"/>
            <a:tailEnd type="none" w="med" len="med"/>
          </a:ln>
        </p:spPr>
      </p:cxnSp>
      <p:cxnSp>
        <p:nvCxnSpPr>
          <p:cNvPr id="1742" name="Google Shape;1742;p28"/>
          <p:cNvCxnSpPr>
            <a:stCxn id="1715" idx="0"/>
            <a:endCxn id="1727" idx="3"/>
          </p:cNvCxnSpPr>
          <p:nvPr/>
        </p:nvCxnSpPr>
        <p:spPr>
          <a:xfrm rot="10800000">
            <a:off x="4320891" y="1135747"/>
            <a:ext cx="0" cy="195900"/>
          </a:xfrm>
          <a:prstGeom prst="straightConnector1">
            <a:avLst/>
          </a:prstGeom>
          <a:noFill/>
          <a:ln w="9525" cap="flat" cmpd="sng">
            <a:solidFill>
              <a:schemeClr val="dk2"/>
            </a:solidFill>
            <a:prstDash val="solid"/>
            <a:round/>
            <a:headEnd type="none" w="med" len="med"/>
            <a:tailEnd type="none" w="med" len="med"/>
          </a:ln>
        </p:spPr>
      </p:cxnSp>
      <p:cxnSp>
        <p:nvCxnSpPr>
          <p:cNvPr id="1743" name="Google Shape;1743;p28"/>
          <p:cNvCxnSpPr>
            <a:stCxn id="1715" idx="5"/>
            <a:endCxn id="1722" idx="1"/>
          </p:cNvCxnSpPr>
          <p:nvPr/>
        </p:nvCxnSpPr>
        <p:spPr>
          <a:xfrm>
            <a:off x="4357866" y="1400947"/>
            <a:ext cx="251400" cy="0"/>
          </a:xfrm>
          <a:prstGeom prst="straightConnector1">
            <a:avLst/>
          </a:prstGeom>
          <a:noFill/>
          <a:ln w="9525" cap="flat" cmpd="sng">
            <a:solidFill>
              <a:schemeClr val="dk2"/>
            </a:solidFill>
            <a:prstDash val="solid"/>
            <a:round/>
            <a:headEnd type="none" w="med" len="med"/>
            <a:tailEnd type="none" w="med" len="med"/>
          </a:ln>
        </p:spPr>
      </p:cxnSp>
      <p:cxnSp>
        <p:nvCxnSpPr>
          <p:cNvPr id="1744" name="Google Shape;1744;p28"/>
          <p:cNvCxnSpPr>
            <a:stCxn id="1722" idx="0"/>
            <a:endCxn id="1728" idx="4"/>
          </p:cNvCxnSpPr>
          <p:nvPr/>
        </p:nvCxnSpPr>
        <p:spPr>
          <a:xfrm rot="10800000">
            <a:off x="4671557" y="1135747"/>
            <a:ext cx="5700" cy="195900"/>
          </a:xfrm>
          <a:prstGeom prst="straightConnector1">
            <a:avLst/>
          </a:prstGeom>
          <a:noFill/>
          <a:ln w="9525" cap="flat" cmpd="sng">
            <a:solidFill>
              <a:schemeClr val="dk2"/>
            </a:solidFill>
            <a:prstDash val="solid"/>
            <a:round/>
            <a:headEnd type="none" w="med" len="med"/>
            <a:tailEnd type="none" w="med" len="med"/>
          </a:ln>
        </p:spPr>
      </p:cxnSp>
      <p:sp>
        <p:nvSpPr>
          <p:cNvPr id="1745" name="Google Shape;1745;p28"/>
          <p:cNvSpPr/>
          <p:nvPr/>
        </p:nvSpPr>
        <p:spPr>
          <a:xfrm flipH="1">
            <a:off x="3589352" y="1957003"/>
            <a:ext cx="147900" cy="138600"/>
          </a:xfrm>
          <a:prstGeom prst="triangle">
            <a:avLst>
              <a:gd name="adj" fmla="val 50000"/>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746" name="Google Shape;1746;p28"/>
          <p:cNvCxnSpPr>
            <a:stCxn id="1720" idx="0"/>
            <a:endCxn id="1719" idx="3"/>
          </p:cNvCxnSpPr>
          <p:nvPr/>
        </p:nvCxnSpPr>
        <p:spPr>
          <a:xfrm rot="10800000" flipH="1">
            <a:off x="3957235" y="2332025"/>
            <a:ext cx="362400" cy="196200"/>
          </a:xfrm>
          <a:prstGeom prst="straightConnector1">
            <a:avLst/>
          </a:prstGeom>
          <a:noFill/>
          <a:ln w="9525" cap="flat" cmpd="sng">
            <a:solidFill>
              <a:schemeClr val="dk2"/>
            </a:solidFill>
            <a:prstDash val="solid"/>
            <a:round/>
            <a:headEnd type="none" w="med" len="med"/>
            <a:tailEnd type="none" w="med" len="med"/>
          </a:ln>
        </p:spPr>
      </p:cxnSp>
      <p:cxnSp>
        <p:nvCxnSpPr>
          <p:cNvPr id="1747" name="Google Shape;1747;p28"/>
          <p:cNvCxnSpPr>
            <a:stCxn id="1745" idx="0"/>
            <a:endCxn id="1721" idx="4"/>
          </p:cNvCxnSpPr>
          <p:nvPr/>
        </p:nvCxnSpPr>
        <p:spPr>
          <a:xfrm rot="10800000" flipH="1">
            <a:off x="3663302" y="1663003"/>
            <a:ext cx="219900" cy="294000"/>
          </a:xfrm>
          <a:prstGeom prst="straightConnector1">
            <a:avLst/>
          </a:prstGeom>
          <a:noFill/>
          <a:ln w="9525" cap="flat" cmpd="sng">
            <a:solidFill>
              <a:schemeClr val="dk2"/>
            </a:solidFill>
            <a:prstDash val="solid"/>
            <a:round/>
            <a:headEnd type="none" w="med" len="med"/>
            <a:tailEnd type="none" w="med" len="med"/>
          </a:ln>
        </p:spPr>
      </p:cxnSp>
      <p:sp>
        <p:nvSpPr>
          <p:cNvPr id="1748" name="Google Shape;1748;p28"/>
          <p:cNvSpPr txBox="1"/>
          <p:nvPr/>
        </p:nvSpPr>
        <p:spPr>
          <a:xfrm>
            <a:off x="1347838" y="602600"/>
            <a:ext cx="1555200" cy="25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900" b="1"/>
              <a:t>Real Network</a:t>
            </a:r>
            <a:endParaRPr sz="900" b="1"/>
          </a:p>
        </p:txBody>
      </p:sp>
      <p:sp>
        <p:nvSpPr>
          <p:cNvPr id="1749" name="Google Shape;1749;p28"/>
          <p:cNvSpPr txBox="1"/>
          <p:nvPr/>
        </p:nvSpPr>
        <p:spPr>
          <a:xfrm>
            <a:off x="3589350" y="621375"/>
            <a:ext cx="2068500" cy="25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900" b="1"/>
              <a:t>Degree Preserved Randomised Network</a:t>
            </a:r>
            <a:endParaRPr sz="900" b="1"/>
          </a:p>
        </p:txBody>
      </p:sp>
      <p:sp>
        <p:nvSpPr>
          <p:cNvPr id="1750" name="Google Shape;1750;p28"/>
          <p:cNvSpPr txBox="1">
            <a:spLocks noGrp="1"/>
          </p:cNvSpPr>
          <p:nvPr>
            <p:ph type="body" idx="1"/>
          </p:nvPr>
        </p:nvSpPr>
        <p:spPr>
          <a:xfrm>
            <a:off x="539425" y="8331450"/>
            <a:ext cx="5877900" cy="1062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sz="900"/>
              <a:t>Figure X. A) A schematic of how the degree preserving randomisation rewires the network while preserving the degree of each node.  B) A schematic of how multi-gene and single-gene propagation differ in the relative imputed activity scores. Multi-gene propagation highlights I6, an enhancer labelled node, with a higher IAS than single-gene propagation. C) i) Precision-recall curve for the randomised network vs the non-randomised mESC DNaseI derived network. For the non-randomised network the area under the precision recall curve is X over a baseline of X. The randomised network AUPRC is X, over the baseline of X. ii) Precision recall curves for the multi-gene propagation vs the single gene propagation. The mult-gene propagation performs with an AUPRC of X while the single gene propagation AUPRC is X over X. </a:t>
            </a:r>
            <a:endParaRPr sz="900"/>
          </a:p>
        </p:txBody>
      </p:sp>
      <p:pic>
        <p:nvPicPr>
          <p:cNvPr id="1751" name="Google Shape;1751;p28"/>
          <p:cNvPicPr preferRelativeResize="0"/>
          <p:nvPr/>
        </p:nvPicPr>
        <p:blipFill rotWithShape="1">
          <a:blip r:embed="rId3">
            <a:alphaModFix/>
          </a:blip>
          <a:srcRect l="49545" t="23111" b="23116"/>
          <a:stretch/>
        </p:blipFill>
        <p:spPr>
          <a:xfrm>
            <a:off x="595000" y="5700075"/>
            <a:ext cx="2908500" cy="2682262"/>
          </a:xfrm>
          <a:prstGeom prst="rect">
            <a:avLst/>
          </a:prstGeom>
          <a:noFill/>
          <a:ln>
            <a:noFill/>
          </a:ln>
        </p:spPr>
      </p:pic>
      <p:sp>
        <p:nvSpPr>
          <p:cNvPr id="1752" name="Google Shape;1752;p28"/>
          <p:cNvSpPr txBox="1"/>
          <p:nvPr/>
        </p:nvSpPr>
        <p:spPr>
          <a:xfrm>
            <a:off x="2548000" y="5874800"/>
            <a:ext cx="857400" cy="30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800"/>
              <a:t>AUPRC - </a:t>
            </a:r>
            <a:r>
              <a:rPr lang="en-GB" sz="800" b="1"/>
              <a:t>0.71</a:t>
            </a:r>
            <a:endParaRPr sz="800" b="1"/>
          </a:p>
        </p:txBody>
      </p:sp>
      <p:sp>
        <p:nvSpPr>
          <p:cNvPr id="1753" name="Google Shape;1753;p28"/>
          <p:cNvSpPr txBox="1"/>
          <p:nvPr/>
        </p:nvSpPr>
        <p:spPr>
          <a:xfrm>
            <a:off x="21725" y="16250"/>
            <a:ext cx="4291200" cy="44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t>Add Randomisations</a:t>
            </a:r>
            <a:endParaRPr/>
          </a:p>
          <a:p>
            <a:pPr marL="0" lvl="0" indent="0" algn="l" rtl="0">
              <a:spcBef>
                <a:spcPts val="0"/>
              </a:spcBef>
              <a:spcAft>
                <a:spcPts val="0"/>
              </a:spcAft>
              <a:buNone/>
            </a:pPr>
            <a:r>
              <a:rPr lang="en-GB"/>
              <a:t>Discuss enhancer label threshold</a:t>
            </a:r>
            <a:endParaRPr/>
          </a:p>
        </p:txBody>
      </p:sp>
      <p:pic>
        <p:nvPicPr>
          <p:cNvPr id="1754" name="Google Shape;1754;p28"/>
          <p:cNvPicPr preferRelativeResize="0"/>
          <p:nvPr/>
        </p:nvPicPr>
        <p:blipFill rotWithShape="1">
          <a:blip r:embed="rId4">
            <a:alphaModFix/>
          </a:blip>
          <a:srcRect b="9974"/>
          <a:stretch/>
        </p:blipFill>
        <p:spPr>
          <a:xfrm>
            <a:off x="3517650" y="5403649"/>
            <a:ext cx="3308800" cy="2978675"/>
          </a:xfrm>
          <a:prstGeom prst="rect">
            <a:avLst/>
          </a:prstGeom>
          <a:noFill/>
          <a:ln>
            <a:noFill/>
          </a:ln>
        </p:spPr>
      </p:pic>
      <p:sp>
        <p:nvSpPr>
          <p:cNvPr id="1755" name="Google Shape;1755;p28"/>
          <p:cNvSpPr txBox="1"/>
          <p:nvPr/>
        </p:nvSpPr>
        <p:spPr>
          <a:xfrm>
            <a:off x="1291050" y="3029350"/>
            <a:ext cx="1555200" cy="25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900" b="1"/>
              <a:t>Multi-Gene Propagation</a:t>
            </a:r>
            <a:endParaRPr sz="900" b="1"/>
          </a:p>
        </p:txBody>
      </p:sp>
      <p:sp>
        <p:nvSpPr>
          <p:cNvPr id="1756" name="Google Shape;1756;p28"/>
          <p:cNvSpPr txBox="1"/>
          <p:nvPr/>
        </p:nvSpPr>
        <p:spPr>
          <a:xfrm>
            <a:off x="3684963" y="3048125"/>
            <a:ext cx="2068500" cy="25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900" b="1"/>
              <a:t>Single-Gene Propagation</a:t>
            </a:r>
            <a:endParaRPr sz="900" b="1"/>
          </a:p>
        </p:txBody>
      </p:sp>
      <p:sp>
        <p:nvSpPr>
          <p:cNvPr id="1757" name="Google Shape;1757;p28"/>
          <p:cNvSpPr/>
          <p:nvPr/>
        </p:nvSpPr>
        <p:spPr>
          <a:xfrm>
            <a:off x="2896912" y="4816510"/>
            <a:ext cx="147900" cy="138600"/>
          </a:xfrm>
          <a:prstGeom prst="ellipse">
            <a:avLst/>
          </a:prstGeom>
          <a:solidFill>
            <a:srgbClr val="FCE5CD"/>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28"/>
          <p:cNvSpPr/>
          <p:nvPr/>
        </p:nvSpPr>
        <p:spPr>
          <a:xfrm flipH="1">
            <a:off x="1465388" y="3616438"/>
            <a:ext cx="135900" cy="138600"/>
          </a:xfrm>
          <a:prstGeom prst="rect">
            <a:avLst/>
          </a:prstGeom>
          <a:solidFill>
            <a:srgbClr val="F9CB9C"/>
          </a:solidFill>
          <a:ln w="19050"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28"/>
          <p:cNvSpPr/>
          <p:nvPr/>
        </p:nvSpPr>
        <p:spPr>
          <a:xfrm>
            <a:off x="2184028" y="3951060"/>
            <a:ext cx="147900" cy="138600"/>
          </a:xfrm>
          <a:prstGeom prst="triangle">
            <a:avLst>
              <a:gd name="adj" fmla="val 50000"/>
            </a:avLst>
          </a:prstGeom>
          <a:solidFill>
            <a:srgbClr val="6D9EEB"/>
          </a:solidFill>
          <a:ln w="19050" cap="flat" cmpd="sng">
            <a:solidFill>
              <a:srgbClr val="CCCC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28"/>
          <p:cNvSpPr/>
          <p:nvPr/>
        </p:nvSpPr>
        <p:spPr>
          <a:xfrm>
            <a:off x="2546395" y="3951060"/>
            <a:ext cx="147900" cy="138600"/>
          </a:xfrm>
          <a:prstGeom prst="triangle">
            <a:avLst>
              <a:gd name="adj" fmla="val 50000"/>
            </a:avLst>
          </a:prstGeom>
          <a:solidFill>
            <a:srgbClr val="3C78D8"/>
          </a:solidFill>
          <a:ln w="19050" cap="flat" cmpd="sng">
            <a:solidFill>
              <a:srgbClr val="CCCC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28"/>
          <p:cNvSpPr/>
          <p:nvPr/>
        </p:nvSpPr>
        <p:spPr>
          <a:xfrm flipH="1">
            <a:off x="1459364" y="4285715"/>
            <a:ext cx="147900" cy="138600"/>
          </a:xfrm>
          <a:prstGeom prst="triangle">
            <a:avLst>
              <a:gd name="adj" fmla="val 50000"/>
            </a:avLst>
          </a:prstGeom>
          <a:solidFill>
            <a:srgbClr val="FFFF00"/>
          </a:solidFill>
          <a:ln w="19050"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28"/>
          <p:cNvSpPr/>
          <p:nvPr/>
        </p:nvSpPr>
        <p:spPr>
          <a:xfrm flipH="1">
            <a:off x="1465388" y="3281800"/>
            <a:ext cx="135900" cy="138600"/>
          </a:xfrm>
          <a:prstGeom prst="ellipse">
            <a:avLst/>
          </a:prstGeom>
          <a:solidFill>
            <a:srgbClr val="FCE5CD"/>
          </a:solidFill>
          <a:ln w="19050"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28"/>
          <p:cNvSpPr/>
          <p:nvPr/>
        </p:nvSpPr>
        <p:spPr>
          <a:xfrm>
            <a:off x="2546463" y="4816492"/>
            <a:ext cx="135900" cy="138600"/>
          </a:xfrm>
          <a:prstGeom prst="rect">
            <a:avLst/>
          </a:prstGeom>
          <a:solidFill>
            <a:srgbClr val="F9CB9C"/>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28"/>
          <p:cNvSpPr/>
          <p:nvPr/>
        </p:nvSpPr>
        <p:spPr>
          <a:xfrm>
            <a:off x="1821662" y="4620303"/>
            <a:ext cx="147900" cy="138600"/>
          </a:xfrm>
          <a:prstGeom prst="triangle">
            <a:avLst>
              <a:gd name="adj" fmla="val 50000"/>
            </a:avLst>
          </a:prstGeom>
          <a:solidFill>
            <a:srgbClr val="FFFF00"/>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28"/>
          <p:cNvSpPr/>
          <p:nvPr/>
        </p:nvSpPr>
        <p:spPr>
          <a:xfrm flipH="1">
            <a:off x="1459347" y="4954975"/>
            <a:ext cx="147900" cy="138600"/>
          </a:xfrm>
          <a:prstGeom prst="triangle">
            <a:avLst>
              <a:gd name="adj" fmla="val 50000"/>
            </a:avLst>
          </a:prstGeom>
          <a:solidFill>
            <a:srgbClr val="B6D7A8"/>
          </a:solidFill>
          <a:ln w="19050"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28"/>
          <p:cNvSpPr/>
          <p:nvPr/>
        </p:nvSpPr>
        <p:spPr>
          <a:xfrm flipH="1">
            <a:off x="1459364" y="3951060"/>
            <a:ext cx="147900" cy="138600"/>
          </a:xfrm>
          <a:prstGeom prst="triangle">
            <a:avLst>
              <a:gd name="adj" fmla="val 50000"/>
            </a:avLst>
          </a:prstGeom>
          <a:solidFill>
            <a:srgbClr val="E69138"/>
          </a:solidFill>
          <a:ln w="19050"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28"/>
          <p:cNvSpPr/>
          <p:nvPr/>
        </p:nvSpPr>
        <p:spPr>
          <a:xfrm>
            <a:off x="2908761" y="3951060"/>
            <a:ext cx="135900" cy="138600"/>
          </a:xfrm>
          <a:prstGeom prst="rect">
            <a:avLst/>
          </a:prstGeom>
          <a:solidFill>
            <a:srgbClr val="6FA8DC"/>
          </a:solidFill>
          <a:ln w="19050" cap="flat" cmpd="sng">
            <a:solidFill>
              <a:srgbClr val="CCCC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28"/>
          <p:cNvSpPr/>
          <p:nvPr/>
        </p:nvSpPr>
        <p:spPr>
          <a:xfrm flipH="1">
            <a:off x="1459364" y="4620337"/>
            <a:ext cx="147900" cy="138600"/>
          </a:xfrm>
          <a:prstGeom prst="triangle">
            <a:avLst>
              <a:gd name="adj" fmla="val 50000"/>
            </a:avLst>
          </a:prstGeom>
          <a:solidFill>
            <a:srgbClr val="BEE040"/>
          </a:solidFill>
          <a:ln w="19050"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28"/>
          <p:cNvSpPr/>
          <p:nvPr/>
        </p:nvSpPr>
        <p:spPr>
          <a:xfrm>
            <a:off x="1821679" y="4954950"/>
            <a:ext cx="147900" cy="138600"/>
          </a:xfrm>
          <a:prstGeom prst="triangle">
            <a:avLst>
              <a:gd name="adj" fmla="val 50000"/>
            </a:avLst>
          </a:prstGeom>
          <a:solidFill>
            <a:srgbClr val="FFC500"/>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28"/>
          <p:cNvSpPr/>
          <p:nvPr/>
        </p:nvSpPr>
        <p:spPr>
          <a:xfrm>
            <a:off x="2184080" y="4816475"/>
            <a:ext cx="147900" cy="138600"/>
          </a:xfrm>
          <a:prstGeom prst="triangle">
            <a:avLst>
              <a:gd name="adj" fmla="val 50000"/>
            </a:avLst>
          </a:prstGeom>
          <a:solidFill>
            <a:srgbClr val="FF9900"/>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28"/>
          <p:cNvSpPr/>
          <p:nvPr/>
        </p:nvSpPr>
        <p:spPr>
          <a:xfrm>
            <a:off x="1821679" y="3951060"/>
            <a:ext cx="147900" cy="138600"/>
          </a:xfrm>
          <a:prstGeom prst="triangle">
            <a:avLst>
              <a:gd name="adj" fmla="val 50000"/>
            </a:avLst>
          </a:prstGeom>
          <a:solidFill>
            <a:srgbClr val="B6D7A8"/>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28"/>
          <p:cNvSpPr/>
          <p:nvPr/>
        </p:nvSpPr>
        <p:spPr>
          <a:xfrm>
            <a:off x="2546395" y="3616447"/>
            <a:ext cx="147900" cy="138600"/>
          </a:xfrm>
          <a:prstGeom prst="triangle">
            <a:avLst>
              <a:gd name="adj" fmla="val 50000"/>
            </a:avLst>
          </a:prstGeom>
          <a:solidFill>
            <a:srgbClr val="6D9EEB"/>
          </a:solidFill>
          <a:ln w="19050" cap="flat" cmpd="sng">
            <a:solidFill>
              <a:srgbClr val="CCCC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28"/>
          <p:cNvSpPr/>
          <p:nvPr/>
        </p:nvSpPr>
        <p:spPr>
          <a:xfrm>
            <a:off x="2896912" y="3616439"/>
            <a:ext cx="147900" cy="138600"/>
          </a:xfrm>
          <a:prstGeom prst="ellipse">
            <a:avLst/>
          </a:prstGeom>
          <a:solidFill>
            <a:srgbClr val="6D9EEB"/>
          </a:solidFill>
          <a:ln w="19050" cap="flat" cmpd="sng">
            <a:solidFill>
              <a:srgbClr val="CCCC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774" name="Google Shape;1774;p28"/>
          <p:cNvCxnSpPr>
            <a:stCxn id="1762" idx="4"/>
            <a:endCxn id="1758" idx="0"/>
          </p:cNvCxnSpPr>
          <p:nvPr/>
        </p:nvCxnSpPr>
        <p:spPr>
          <a:xfrm>
            <a:off x="1533338" y="3420400"/>
            <a:ext cx="0" cy="195900"/>
          </a:xfrm>
          <a:prstGeom prst="straightConnector1">
            <a:avLst/>
          </a:prstGeom>
          <a:noFill/>
          <a:ln w="9525" cap="flat" cmpd="sng">
            <a:solidFill>
              <a:srgbClr val="D9D9D9"/>
            </a:solidFill>
            <a:prstDash val="solid"/>
            <a:round/>
            <a:headEnd type="none" w="med" len="med"/>
            <a:tailEnd type="none" w="med" len="med"/>
          </a:ln>
        </p:spPr>
      </p:cxnSp>
      <p:cxnSp>
        <p:nvCxnSpPr>
          <p:cNvPr id="1775" name="Google Shape;1775;p28"/>
          <p:cNvCxnSpPr>
            <a:stCxn id="1758" idx="2"/>
            <a:endCxn id="1766" idx="0"/>
          </p:cNvCxnSpPr>
          <p:nvPr/>
        </p:nvCxnSpPr>
        <p:spPr>
          <a:xfrm>
            <a:off x="1533338" y="3755038"/>
            <a:ext cx="0" cy="195900"/>
          </a:xfrm>
          <a:prstGeom prst="straightConnector1">
            <a:avLst/>
          </a:prstGeom>
          <a:noFill/>
          <a:ln w="9525" cap="flat" cmpd="sng">
            <a:solidFill>
              <a:srgbClr val="D9D9D9"/>
            </a:solidFill>
            <a:prstDash val="solid"/>
            <a:round/>
            <a:headEnd type="none" w="med" len="med"/>
            <a:tailEnd type="none" w="med" len="med"/>
          </a:ln>
        </p:spPr>
      </p:cxnSp>
      <p:cxnSp>
        <p:nvCxnSpPr>
          <p:cNvPr id="1776" name="Google Shape;1776;p28"/>
          <p:cNvCxnSpPr>
            <a:stCxn id="1766" idx="3"/>
            <a:endCxn id="1761" idx="0"/>
          </p:cNvCxnSpPr>
          <p:nvPr/>
        </p:nvCxnSpPr>
        <p:spPr>
          <a:xfrm>
            <a:off x="1533314" y="4089660"/>
            <a:ext cx="0" cy="196200"/>
          </a:xfrm>
          <a:prstGeom prst="straightConnector1">
            <a:avLst/>
          </a:prstGeom>
          <a:noFill/>
          <a:ln w="9525" cap="flat" cmpd="sng">
            <a:solidFill>
              <a:srgbClr val="D9D9D9"/>
            </a:solidFill>
            <a:prstDash val="solid"/>
            <a:round/>
            <a:headEnd type="none" w="med" len="med"/>
            <a:tailEnd type="none" w="med" len="med"/>
          </a:ln>
        </p:spPr>
      </p:cxnSp>
      <p:cxnSp>
        <p:nvCxnSpPr>
          <p:cNvPr id="1777" name="Google Shape;1777;p28"/>
          <p:cNvCxnSpPr>
            <a:stCxn id="1761" idx="3"/>
            <a:endCxn id="1768" idx="0"/>
          </p:cNvCxnSpPr>
          <p:nvPr/>
        </p:nvCxnSpPr>
        <p:spPr>
          <a:xfrm>
            <a:off x="1533314" y="4424315"/>
            <a:ext cx="0" cy="195900"/>
          </a:xfrm>
          <a:prstGeom prst="straightConnector1">
            <a:avLst/>
          </a:prstGeom>
          <a:noFill/>
          <a:ln w="9525" cap="flat" cmpd="sng">
            <a:solidFill>
              <a:srgbClr val="D9D9D9"/>
            </a:solidFill>
            <a:prstDash val="solid"/>
            <a:round/>
            <a:headEnd type="none" w="med" len="med"/>
            <a:tailEnd type="none" w="med" len="med"/>
          </a:ln>
        </p:spPr>
      </p:cxnSp>
      <p:cxnSp>
        <p:nvCxnSpPr>
          <p:cNvPr id="1778" name="Google Shape;1778;p28"/>
          <p:cNvCxnSpPr>
            <a:stCxn id="1768" idx="3"/>
            <a:endCxn id="1765" idx="0"/>
          </p:cNvCxnSpPr>
          <p:nvPr/>
        </p:nvCxnSpPr>
        <p:spPr>
          <a:xfrm>
            <a:off x="1533314" y="4758937"/>
            <a:ext cx="0" cy="195900"/>
          </a:xfrm>
          <a:prstGeom prst="straightConnector1">
            <a:avLst/>
          </a:prstGeom>
          <a:noFill/>
          <a:ln w="9525" cap="flat" cmpd="sng">
            <a:solidFill>
              <a:srgbClr val="D9D9D9"/>
            </a:solidFill>
            <a:prstDash val="solid"/>
            <a:round/>
            <a:headEnd type="none" w="med" len="med"/>
            <a:tailEnd type="none" w="med" len="med"/>
          </a:ln>
        </p:spPr>
      </p:cxnSp>
      <p:cxnSp>
        <p:nvCxnSpPr>
          <p:cNvPr id="1779" name="Google Shape;1779;p28"/>
          <p:cNvCxnSpPr>
            <a:stCxn id="1769" idx="0"/>
            <a:endCxn id="1764" idx="3"/>
          </p:cNvCxnSpPr>
          <p:nvPr/>
        </p:nvCxnSpPr>
        <p:spPr>
          <a:xfrm rot="10800000">
            <a:off x="1895629" y="4759050"/>
            <a:ext cx="0" cy="195900"/>
          </a:xfrm>
          <a:prstGeom prst="straightConnector1">
            <a:avLst/>
          </a:prstGeom>
          <a:noFill/>
          <a:ln w="9525" cap="flat" cmpd="sng">
            <a:solidFill>
              <a:schemeClr val="dk2"/>
            </a:solidFill>
            <a:prstDash val="solid"/>
            <a:round/>
            <a:headEnd type="none" w="med" len="med"/>
            <a:tailEnd type="none" w="med" len="med"/>
          </a:ln>
        </p:spPr>
      </p:cxnSp>
      <p:cxnSp>
        <p:nvCxnSpPr>
          <p:cNvPr id="1780" name="Google Shape;1780;p28"/>
          <p:cNvCxnSpPr>
            <a:stCxn id="1764" idx="0"/>
            <a:endCxn id="1771" idx="3"/>
          </p:cNvCxnSpPr>
          <p:nvPr/>
        </p:nvCxnSpPr>
        <p:spPr>
          <a:xfrm rot="10800000">
            <a:off x="1895612" y="4089603"/>
            <a:ext cx="0" cy="530700"/>
          </a:xfrm>
          <a:prstGeom prst="straightConnector1">
            <a:avLst/>
          </a:prstGeom>
          <a:noFill/>
          <a:ln w="9525" cap="flat" cmpd="sng">
            <a:solidFill>
              <a:schemeClr val="dk2"/>
            </a:solidFill>
            <a:prstDash val="solid"/>
            <a:round/>
            <a:headEnd type="none" w="med" len="med"/>
            <a:tailEnd type="none" w="med" len="med"/>
          </a:ln>
        </p:spPr>
      </p:cxnSp>
      <p:cxnSp>
        <p:nvCxnSpPr>
          <p:cNvPr id="1781" name="Google Shape;1781;p28"/>
          <p:cNvCxnSpPr>
            <a:stCxn id="1764" idx="3"/>
            <a:endCxn id="1770" idx="1"/>
          </p:cNvCxnSpPr>
          <p:nvPr/>
        </p:nvCxnSpPr>
        <p:spPr>
          <a:xfrm>
            <a:off x="1895612" y="4758903"/>
            <a:ext cx="325500" cy="126900"/>
          </a:xfrm>
          <a:prstGeom prst="straightConnector1">
            <a:avLst/>
          </a:prstGeom>
          <a:noFill/>
          <a:ln w="9525" cap="flat" cmpd="sng">
            <a:solidFill>
              <a:schemeClr val="dk2"/>
            </a:solidFill>
            <a:prstDash val="solid"/>
            <a:round/>
            <a:headEnd type="none" w="med" len="med"/>
            <a:tailEnd type="none" w="med" len="med"/>
          </a:ln>
        </p:spPr>
      </p:cxnSp>
      <p:cxnSp>
        <p:nvCxnSpPr>
          <p:cNvPr id="1782" name="Google Shape;1782;p28"/>
          <p:cNvCxnSpPr>
            <a:stCxn id="1770" idx="5"/>
            <a:endCxn id="1763" idx="1"/>
          </p:cNvCxnSpPr>
          <p:nvPr/>
        </p:nvCxnSpPr>
        <p:spPr>
          <a:xfrm>
            <a:off x="2295005" y="4885775"/>
            <a:ext cx="251400" cy="0"/>
          </a:xfrm>
          <a:prstGeom prst="straightConnector1">
            <a:avLst/>
          </a:prstGeom>
          <a:noFill/>
          <a:ln w="9525" cap="flat" cmpd="sng">
            <a:solidFill>
              <a:schemeClr val="dk2"/>
            </a:solidFill>
            <a:prstDash val="solid"/>
            <a:round/>
            <a:headEnd type="none" w="med" len="med"/>
            <a:tailEnd type="none" w="med" len="med"/>
          </a:ln>
        </p:spPr>
      </p:cxnSp>
      <p:cxnSp>
        <p:nvCxnSpPr>
          <p:cNvPr id="1783" name="Google Shape;1783;p28"/>
          <p:cNvCxnSpPr>
            <a:stCxn id="1763" idx="3"/>
            <a:endCxn id="1757" idx="2"/>
          </p:cNvCxnSpPr>
          <p:nvPr/>
        </p:nvCxnSpPr>
        <p:spPr>
          <a:xfrm>
            <a:off x="2682363" y="4885792"/>
            <a:ext cx="214500" cy="0"/>
          </a:xfrm>
          <a:prstGeom prst="straightConnector1">
            <a:avLst/>
          </a:prstGeom>
          <a:noFill/>
          <a:ln w="9525" cap="flat" cmpd="sng">
            <a:solidFill>
              <a:schemeClr val="dk2"/>
            </a:solidFill>
            <a:prstDash val="solid"/>
            <a:round/>
            <a:headEnd type="none" w="med" len="med"/>
            <a:tailEnd type="none" w="med" len="med"/>
          </a:ln>
        </p:spPr>
      </p:cxnSp>
      <p:cxnSp>
        <p:nvCxnSpPr>
          <p:cNvPr id="1784" name="Google Shape;1784;p28"/>
          <p:cNvCxnSpPr>
            <a:stCxn id="1771" idx="5"/>
            <a:endCxn id="1759" idx="1"/>
          </p:cNvCxnSpPr>
          <p:nvPr/>
        </p:nvCxnSpPr>
        <p:spPr>
          <a:xfrm>
            <a:off x="1932604" y="4020360"/>
            <a:ext cx="288300" cy="0"/>
          </a:xfrm>
          <a:prstGeom prst="straightConnector1">
            <a:avLst/>
          </a:prstGeom>
          <a:noFill/>
          <a:ln w="9525" cap="flat" cmpd="sng">
            <a:solidFill>
              <a:srgbClr val="CCCCCC"/>
            </a:solidFill>
            <a:prstDash val="solid"/>
            <a:round/>
            <a:headEnd type="none" w="med" len="med"/>
            <a:tailEnd type="none" w="med" len="med"/>
          </a:ln>
        </p:spPr>
      </p:cxnSp>
      <p:cxnSp>
        <p:nvCxnSpPr>
          <p:cNvPr id="1785" name="Google Shape;1785;p28"/>
          <p:cNvCxnSpPr>
            <a:stCxn id="1765" idx="1"/>
            <a:endCxn id="1769" idx="1"/>
          </p:cNvCxnSpPr>
          <p:nvPr/>
        </p:nvCxnSpPr>
        <p:spPr>
          <a:xfrm>
            <a:off x="1570272" y="5024275"/>
            <a:ext cx="288300" cy="0"/>
          </a:xfrm>
          <a:prstGeom prst="straightConnector1">
            <a:avLst/>
          </a:prstGeom>
          <a:noFill/>
          <a:ln w="9525" cap="flat" cmpd="sng">
            <a:solidFill>
              <a:schemeClr val="dk2"/>
            </a:solidFill>
            <a:prstDash val="solid"/>
            <a:round/>
            <a:headEnd type="none" w="med" len="med"/>
            <a:tailEnd type="none" w="med" len="med"/>
          </a:ln>
        </p:spPr>
      </p:cxnSp>
      <p:cxnSp>
        <p:nvCxnSpPr>
          <p:cNvPr id="1786" name="Google Shape;1786;p28"/>
          <p:cNvCxnSpPr>
            <a:stCxn id="1759" idx="5"/>
            <a:endCxn id="1760" idx="1"/>
          </p:cNvCxnSpPr>
          <p:nvPr/>
        </p:nvCxnSpPr>
        <p:spPr>
          <a:xfrm>
            <a:off x="2294953" y="4020360"/>
            <a:ext cx="288300" cy="0"/>
          </a:xfrm>
          <a:prstGeom prst="straightConnector1">
            <a:avLst/>
          </a:prstGeom>
          <a:noFill/>
          <a:ln w="9525" cap="flat" cmpd="sng">
            <a:solidFill>
              <a:srgbClr val="CCCCCC"/>
            </a:solidFill>
            <a:prstDash val="solid"/>
            <a:round/>
            <a:headEnd type="none" w="med" len="med"/>
            <a:tailEnd type="none" w="med" len="med"/>
          </a:ln>
        </p:spPr>
      </p:cxnSp>
      <p:cxnSp>
        <p:nvCxnSpPr>
          <p:cNvPr id="1787" name="Google Shape;1787;p28"/>
          <p:cNvCxnSpPr>
            <a:stCxn id="1760" idx="0"/>
            <a:endCxn id="1772" idx="3"/>
          </p:cNvCxnSpPr>
          <p:nvPr/>
        </p:nvCxnSpPr>
        <p:spPr>
          <a:xfrm rot="10800000">
            <a:off x="2620345" y="3755160"/>
            <a:ext cx="0" cy="195900"/>
          </a:xfrm>
          <a:prstGeom prst="straightConnector1">
            <a:avLst/>
          </a:prstGeom>
          <a:noFill/>
          <a:ln w="9525" cap="flat" cmpd="sng">
            <a:solidFill>
              <a:srgbClr val="CCCCCC"/>
            </a:solidFill>
            <a:prstDash val="solid"/>
            <a:round/>
            <a:headEnd type="none" w="med" len="med"/>
            <a:tailEnd type="none" w="med" len="med"/>
          </a:ln>
        </p:spPr>
      </p:cxnSp>
      <p:cxnSp>
        <p:nvCxnSpPr>
          <p:cNvPr id="1788" name="Google Shape;1788;p28"/>
          <p:cNvCxnSpPr>
            <a:stCxn id="1760" idx="5"/>
            <a:endCxn id="1767" idx="1"/>
          </p:cNvCxnSpPr>
          <p:nvPr/>
        </p:nvCxnSpPr>
        <p:spPr>
          <a:xfrm>
            <a:off x="2657320" y="4020360"/>
            <a:ext cx="251400" cy="0"/>
          </a:xfrm>
          <a:prstGeom prst="straightConnector1">
            <a:avLst/>
          </a:prstGeom>
          <a:noFill/>
          <a:ln w="9525" cap="flat" cmpd="sng">
            <a:solidFill>
              <a:srgbClr val="CCCCCC"/>
            </a:solidFill>
            <a:prstDash val="solid"/>
            <a:round/>
            <a:headEnd type="none" w="med" len="med"/>
            <a:tailEnd type="none" w="med" len="med"/>
          </a:ln>
        </p:spPr>
      </p:cxnSp>
      <p:cxnSp>
        <p:nvCxnSpPr>
          <p:cNvPr id="1789" name="Google Shape;1789;p28"/>
          <p:cNvCxnSpPr>
            <a:stCxn id="1767" idx="0"/>
            <a:endCxn id="1773" idx="4"/>
          </p:cNvCxnSpPr>
          <p:nvPr/>
        </p:nvCxnSpPr>
        <p:spPr>
          <a:xfrm rot="10800000">
            <a:off x="2971011" y="3755160"/>
            <a:ext cx="5700" cy="195900"/>
          </a:xfrm>
          <a:prstGeom prst="straightConnector1">
            <a:avLst/>
          </a:prstGeom>
          <a:noFill/>
          <a:ln w="9525" cap="flat" cmpd="sng">
            <a:solidFill>
              <a:srgbClr val="CCCCCC"/>
            </a:solidFill>
            <a:prstDash val="solid"/>
            <a:round/>
            <a:headEnd type="none" w="med" len="med"/>
            <a:tailEnd type="none" w="med" len="med"/>
          </a:ln>
        </p:spPr>
      </p:cxnSp>
      <p:sp>
        <p:nvSpPr>
          <p:cNvPr id="1790" name="Google Shape;1790;p28"/>
          <p:cNvSpPr/>
          <p:nvPr/>
        </p:nvSpPr>
        <p:spPr>
          <a:xfrm flipH="1">
            <a:off x="1112064" y="4285715"/>
            <a:ext cx="147900" cy="138600"/>
          </a:xfrm>
          <a:prstGeom prst="triangle">
            <a:avLst>
              <a:gd name="adj" fmla="val 50000"/>
            </a:avLst>
          </a:prstGeom>
          <a:solidFill>
            <a:srgbClr val="FFFF00"/>
          </a:solidFill>
          <a:ln w="19050"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791" name="Google Shape;1791;p28"/>
          <p:cNvCxnSpPr>
            <a:stCxn id="1790" idx="0"/>
            <a:endCxn id="1766" idx="3"/>
          </p:cNvCxnSpPr>
          <p:nvPr/>
        </p:nvCxnSpPr>
        <p:spPr>
          <a:xfrm rot="10800000" flipH="1">
            <a:off x="1186014" y="4089515"/>
            <a:ext cx="347400" cy="196200"/>
          </a:xfrm>
          <a:prstGeom prst="straightConnector1">
            <a:avLst/>
          </a:prstGeom>
          <a:noFill/>
          <a:ln w="9525" cap="flat" cmpd="sng">
            <a:solidFill>
              <a:srgbClr val="D9D9D9"/>
            </a:solidFill>
            <a:prstDash val="solid"/>
            <a:round/>
            <a:headEnd type="none" w="med" len="med"/>
            <a:tailEnd type="none" w="med" len="med"/>
          </a:ln>
        </p:spPr>
      </p:cxnSp>
      <p:cxnSp>
        <p:nvCxnSpPr>
          <p:cNvPr id="1792" name="Google Shape;1792;p28"/>
          <p:cNvCxnSpPr>
            <a:stCxn id="1790" idx="3"/>
            <a:endCxn id="1768" idx="0"/>
          </p:cNvCxnSpPr>
          <p:nvPr/>
        </p:nvCxnSpPr>
        <p:spPr>
          <a:xfrm>
            <a:off x="1186014" y="4424315"/>
            <a:ext cx="347400" cy="195900"/>
          </a:xfrm>
          <a:prstGeom prst="straightConnector1">
            <a:avLst/>
          </a:prstGeom>
          <a:noFill/>
          <a:ln w="9525" cap="flat" cmpd="sng">
            <a:solidFill>
              <a:srgbClr val="D9D9D9"/>
            </a:solidFill>
            <a:prstDash val="solid"/>
            <a:round/>
            <a:headEnd type="none" w="med" len="med"/>
            <a:tailEnd type="none" w="med" len="med"/>
          </a:ln>
        </p:spPr>
      </p:cxnSp>
      <p:cxnSp>
        <p:nvCxnSpPr>
          <p:cNvPr id="1793" name="Google Shape;1793;p28"/>
          <p:cNvCxnSpPr/>
          <p:nvPr/>
        </p:nvCxnSpPr>
        <p:spPr>
          <a:xfrm>
            <a:off x="1309863" y="3321800"/>
            <a:ext cx="19200" cy="723900"/>
          </a:xfrm>
          <a:prstGeom prst="straightConnector1">
            <a:avLst/>
          </a:prstGeom>
          <a:noFill/>
          <a:ln w="19050" cap="flat" cmpd="sng">
            <a:solidFill>
              <a:srgbClr val="D9D9D9"/>
            </a:solidFill>
            <a:prstDash val="dash"/>
            <a:round/>
            <a:headEnd type="none" w="med" len="med"/>
            <a:tailEnd type="stealth" w="med" len="med"/>
          </a:ln>
        </p:spPr>
      </p:cxnSp>
      <p:cxnSp>
        <p:nvCxnSpPr>
          <p:cNvPr id="1794" name="Google Shape;1794;p28"/>
          <p:cNvCxnSpPr/>
          <p:nvPr/>
        </p:nvCxnSpPr>
        <p:spPr>
          <a:xfrm rot="10800000">
            <a:off x="2233788" y="4674350"/>
            <a:ext cx="723900" cy="0"/>
          </a:xfrm>
          <a:prstGeom prst="straightConnector1">
            <a:avLst/>
          </a:prstGeom>
          <a:noFill/>
          <a:ln w="19050" cap="flat" cmpd="sng">
            <a:solidFill>
              <a:srgbClr val="FF0000"/>
            </a:solidFill>
            <a:prstDash val="dash"/>
            <a:round/>
            <a:headEnd type="none" w="med" len="med"/>
            <a:tailEnd type="stealth" w="med" len="med"/>
          </a:ln>
        </p:spPr>
      </p:cxnSp>
      <p:sp>
        <p:nvSpPr>
          <p:cNvPr id="1795" name="Google Shape;1795;p28"/>
          <p:cNvSpPr/>
          <p:nvPr/>
        </p:nvSpPr>
        <p:spPr>
          <a:xfrm>
            <a:off x="1092513" y="4531475"/>
            <a:ext cx="312599" cy="228600"/>
          </a:xfrm>
          <a:custGeom>
            <a:avLst/>
            <a:gdLst/>
            <a:ahLst/>
            <a:cxnLst/>
            <a:rect l="l" t="t" r="r" b="b"/>
            <a:pathLst>
              <a:path w="16002" h="9144" extrusionOk="0">
                <a:moveTo>
                  <a:pt x="0" y="0"/>
                </a:moveTo>
                <a:cubicBezTo>
                  <a:pt x="1461" y="127"/>
                  <a:pt x="6287" y="127"/>
                  <a:pt x="8763" y="762"/>
                </a:cubicBezTo>
                <a:cubicBezTo>
                  <a:pt x="11240" y="1397"/>
                  <a:pt x="13653" y="2413"/>
                  <a:pt x="14859" y="3810"/>
                </a:cubicBezTo>
                <a:cubicBezTo>
                  <a:pt x="16066" y="5207"/>
                  <a:pt x="15812" y="8255"/>
                  <a:pt x="16002" y="9144"/>
                </a:cubicBezTo>
              </a:path>
            </a:pathLst>
          </a:custGeom>
          <a:noFill/>
          <a:ln w="19050" cap="flat" cmpd="sng">
            <a:solidFill>
              <a:srgbClr val="D9D9D9"/>
            </a:solidFill>
            <a:prstDash val="dash"/>
            <a:round/>
            <a:headEnd type="none" w="med" len="med"/>
            <a:tailEnd type="stealth" w="med" len="med"/>
          </a:ln>
        </p:spPr>
      </p:sp>
      <p:sp>
        <p:nvSpPr>
          <p:cNvPr id="1796" name="Google Shape;1796;p28"/>
          <p:cNvSpPr/>
          <p:nvPr/>
        </p:nvSpPr>
        <p:spPr>
          <a:xfrm>
            <a:off x="1995663" y="5074400"/>
            <a:ext cx="295275" cy="200025"/>
          </a:xfrm>
          <a:custGeom>
            <a:avLst/>
            <a:gdLst/>
            <a:ahLst/>
            <a:cxnLst/>
            <a:rect l="l" t="t" r="r" b="b"/>
            <a:pathLst>
              <a:path w="11811" h="8001" extrusionOk="0">
                <a:moveTo>
                  <a:pt x="11811" y="0"/>
                </a:moveTo>
                <a:cubicBezTo>
                  <a:pt x="10658" y="4613"/>
                  <a:pt x="4755" y="8001"/>
                  <a:pt x="0" y="8001"/>
                </a:cubicBezTo>
              </a:path>
            </a:pathLst>
          </a:custGeom>
          <a:noFill/>
          <a:ln w="19050" cap="flat" cmpd="sng">
            <a:solidFill>
              <a:srgbClr val="FF0000"/>
            </a:solidFill>
            <a:prstDash val="dash"/>
            <a:round/>
            <a:headEnd type="none" w="med" len="med"/>
            <a:tailEnd type="stealth" w="med" len="med"/>
          </a:ln>
        </p:spPr>
      </p:sp>
      <p:cxnSp>
        <p:nvCxnSpPr>
          <p:cNvPr id="1797" name="Google Shape;1797;p28"/>
          <p:cNvCxnSpPr/>
          <p:nvPr/>
        </p:nvCxnSpPr>
        <p:spPr>
          <a:xfrm rot="10800000">
            <a:off x="2043288" y="4245800"/>
            <a:ext cx="0" cy="295200"/>
          </a:xfrm>
          <a:prstGeom prst="straightConnector1">
            <a:avLst/>
          </a:prstGeom>
          <a:noFill/>
          <a:ln w="19050" cap="flat" cmpd="sng">
            <a:solidFill>
              <a:srgbClr val="FF0000"/>
            </a:solidFill>
            <a:prstDash val="dash"/>
            <a:round/>
            <a:headEnd type="none" w="med" len="med"/>
            <a:tailEnd type="stealth" w="med" len="med"/>
          </a:ln>
        </p:spPr>
      </p:cxnSp>
      <p:sp>
        <p:nvSpPr>
          <p:cNvPr id="1798" name="Google Shape;1798;p28"/>
          <p:cNvSpPr/>
          <p:nvPr/>
        </p:nvSpPr>
        <p:spPr>
          <a:xfrm>
            <a:off x="5563912" y="4816510"/>
            <a:ext cx="147900" cy="138600"/>
          </a:xfrm>
          <a:prstGeom prst="ellipse">
            <a:avLst/>
          </a:prstGeom>
          <a:solidFill>
            <a:srgbClr val="FCE5CD"/>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28"/>
          <p:cNvSpPr/>
          <p:nvPr/>
        </p:nvSpPr>
        <p:spPr>
          <a:xfrm flipH="1">
            <a:off x="4132388" y="3616438"/>
            <a:ext cx="135900" cy="138600"/>
          </a:xfrm>
          <a:prstGeom prst="rect">
            <a:avLst/>
          </a:prstGeom>
          <a:noFill/>
          <a:ln w="19050" cap="flat" cmpd="sng">
            <a:solidFill>
              <a:srgbClr val="CCCC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28"/>
          <p:cNvSpPr/>
          <p:nvPr/>
        </p:nvSpPr>
        <p:spPr>
          <a:xfrm>
            <a:off x="4851028" y="3951060"/>
            <a:ext cx="147900" cy="138600"/>
          </a:xfrm>
          <a:prstGeom prst="triangle">
            <a:avLst>
              <a:gd name="adj" fmla="val 50000"/>
            </a:avLst>
          </a:prstGeom>
          <a:noFill/>
          <a:ln w="19050" cap="flat" cmpd="sng">
            <a:solidFill>
              <a:srgbClr val="CCCC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28"/>
          <p:cNvSpPr/>
          <p:nvPr/>
        </p:nvSpPr>
        <p:spPr>
          <a:xfrm>
            <a:off x="5213395" y="3951060"/>
            <a:ext cx="147900" cy="138600"/>
          </a:xfrm>
          <a:prstGeom prst="triangle">
            <a:avLst>
              <a:gd name="adj" fmla="val 50000"/>
            </a:avLst>
          </a:prstGeom>
          <a:noFill/>
          <a:ln w="19050" cap="flat" cmpd="sng">
            <a:solidFill>
              <a:srgbClr val="CCCC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28"/>
          <p:cNvSpPr/>
          <p:nvPr/>
        </p:nvSpPr>
        <p:spPr>
          <a:xfrm flipH="1">
            <a:off x="4126364" y="4285715"/>
            <a:ext cx="147900" cy="138600"/>
          </a:xfrm>
          <a:prstGeom prst="triangle">
            <a:avLst>
              <a:gd name="adj" fmla="val 50000"/>
            </a:avLst>
          </a:prstGeom>
          <a:noFill/>
          <a:ln w="19050" cap="flat" cmpd="sng">
            <a:solidFill>
              <a:srgbClr val="CCCC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28"/>
          <p:cNvSpPr/>
          <p:nvPr/>
        </p:nvSpPr>
        <p:spPr>
          <a:xfrm flipH="1">
            <a:off x="4132388" y="3281800"/>
            <a:ext cx="135900" cy="138600"/>
          </a:xfrm>
          <a:prstGeom prst="ellipse">
            <a:avLst/>
          </a:prstGeom>
          <a:noFill/>
          <a:ln w="19050" cap="flat" cmpd="sng">
            <a:solidFill>
              <a:srgbClr val="CCCC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28"/>
          <p:cNvSpPr/>
          <p:nvPr/>
        </p:nvSpPr>
        <p:spPr>
          <a:xfrm>
            <a:off x="5213463" y="4816492"/>
            <a:ext cx="135900" cy="138600"/>
          </a:xfrm>
          <a:prstGeom prst="rect">
            <a:avLst/>
          </a:prstGeom>
          <a:solidFill>
            <a:srgbClr val="F9CB9C"/>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28"/>
          <p:cNvSpPr/>
          <p:nvPr/>
        </p:nvSpPr>
        <p:spPr>
          <a:xfrm>
            <a:off x="4488662" y="4620303"/>
            <a:ext cx="147900" cy="138600"/>
          </a:xfrm>
          <a:prstGeom prst="triangle">
            <a:avLst>
              <a:gd name="adj" fmla="val 50000"/>
            </a:avLst>
          </a:prstGeom>
          <a:solidFill>
            <a:srgbClr val="FFFF00"/>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28"/>
          <p:cNvSpPr/>
          <p:nvPr/>
        </p:nvSpPr>
        <p:spPr>
          <a:xfrm flipH="1">
            <a:off x="4126347" y="4954975"/>
            <a:ext cx="147900" cy="138600"/>
          </a:xfrm>
          <a:prstGeom prst="triangle">
            <a:avLst>
              <a:gd name="adj" fmla="val 50000"/>
            </a:avLst>
          </a:prstGeom>
          <a:noFill/>
          <a:ln w="19050" cap="flat" cmpd="sng">
            <a:solidFill>
              <a:srgbClr val="CCCC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28"/>
          <p:cNvSpPr/>
          <p:nvPr/>
        </p:nvSpPr>
        <p:spPr>
          <a:xfrm flipH="1">
            <a:off x="4126364" y="3951060"/>
            <a:ext cx="147900" cy="138600"/>
          </a:xfrm>
          <a:prstGeom prst="triangle">
            <a:avLst>
              <a:gd name="adj" fmla="val 50000"/>
            </a:avLst>
          </a:prstGeom>
          <a:noFill/>
          <a:ln w="19050" cap="flat" cmpd="sng">
            <a:solidFill>
              <a:srgbClr val="CCCC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28"/>
          <p:cNvSpPr/>
          <p:nvPr/>
        </p:nvSpPr>
        <p:spPr>
          <a:xfrm>
            <a:off x="5575761" y="3951060"/>
            <a:ext cx="135900" cy="138600"/>
          </a:xfrm>
          <a:prstGeom prst="rect">
            <a:avLst/>
          </a:prstGeom>
          <a:noFill/>
          <a:ln w="19050" cap="flat" cmpd="sng">
            <a:solidFill>
              <a:srgbClr val="CCCC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28"/>
          <p:cNvSpPr/>
          <p:nvPr/>
        </p:nvSpPr>
        <p:spPr>
          <a:xfrm flipH="1">
            <a:off x="4126364" y="4620337"/>
            <a:ext cx="147900" cy="138600"/>
          </a:xfrm>
          <a:prstGeom prst="triangle">
            <a:avLst>
              <a:gd name="adj" fmla="val 50000"/>
            </a:avLst>
          </a:prstGeom>
          <a:noFill/>
          <a:ln w="19050" cap="flat" cmpd="sng">
            <a:solidFill>
              <a:srgbClr val="CCCC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28"/>
          <p:cNvSpPr/>
          <p:nvPr/>
        </p:nvSpPr>
        <p:spPr>
          <a:xfrm>
            <a:off x="4488679" y="4954950"/>
            <a:ext cx="147900" cy="138600"/>
          </a:xfrm>
          <a:prstGeom prst="triangle">
            <a:avLst>
              <a:gd name="adj" fmla="val 50000"/>
            </a:avLst>
          </a:prstGeom>
          <a:solidFill>
            <a:srgbClr val="3C78D8"/>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28"/>
          <p:cNvSpPr/>
          <p:nvPr/>
        </p:nvSpPr>
        <p:spPr>
          <a:xfrm>
            <a:off x="4851080" y="4816475"/>
            <a:ext cx="147900" cy="138600"/>
          </a:xfrm>
          <a:prstGeom prst="triangle">
            <a:avLst>
              <a:gd name="adj" fmla="val 50000"/>
            </a:avLst>
          </a:prstGeom>
          <a:solidFill>
            <a:srgbClr val="FF9900"/>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28"/>
          <p:cNvSpPr/>
          <p:nvPr/>
        </p:nvSpPr>
        <p:spPr>
          <a:xfrm>
            <a:off x="4488679" y="3951060"/>
            <a:ext cx="147900" cy="138600"/>
          </a:xfrm>
          <a:prstGeom prst="triangle">
            <a:avLst>
              <a:gd name="adj" fmla="val 50000"/>
            </a:avLst>
          </a:prstGeom>
          <a:solidFill>
            <a:srgbClr val="3C78D8"/>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28"/>
          <p:cNvSpPr/>
          <p:nvPr/>
        </p:nvSpPr>
        <p:spPr>
          <a:xfrm>
            <a:off x="5213395" y="3616447"/>
            <a:ext cx="147900" cy="138600"/>
          </a:xfrm>
          <a:prstGeom prst="triangle">
            <a:avLst>
              <a:gd name="adj" fmla="val 50000"/>
            </a:avLst>
          </a:prstGeom>
          <a:noFill/>
          <a:ln w="19050" cap="flat" cmpd="sng">
            <a:solidFill>
              <a:srgbClr val="CCCC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28"/>
          <p:cNvSpPr/>
          <p:nvPr/>
        </p:nvSpPr>
        <p:spPr>
          <a:xfrm>
            <a:off x="5563912" y="3616439"/>
            <a:ext cx="147900" cy="138600"/>
          </a:xfrm>
          <a:prstGeom prst="ellipse">
            <a:avLst/>
          </a:prstGeom>
          <a:noFill/>
          <a:ln w="19050" cap="flat" cmpd="sng">
            <a:solidFill>
              <a:srgbClr val="CCCC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15" name="Google Shape;1815;p28"/>
          <p:cNvCxnSpPr>
            <a:stCxn id="1803" idx="4"/>
            <a:endCxn id="1799" idx="0"/>
          </p:cNvCxnSpPr>
          <p:nvPr/>
        </p:nvCxnSpPr>
        <p:spPr>
          <a:xfrm>
            <a:off x="4200338" y="3420400"/>
            <a:ext cx="0" cy="195900"/>
          </a:xfrm>
          <a:prstGeom prst="straightConnector1">
            <a:avLst/>
          </a:prstGeom>
          <a:noFill/>
          <a:ln w="9525" cap="flat" cmpd="sng">
            <a:solidFill>
              <a:srgbClr val="CCCCCC"/>
            </a:solidFill>
            <a:prstDash val="solid"/>
            <a:round/>
            <a:headEnd type="none" w="med" len="med"/>
            <a:tailEnd type="none" w="med" len="med"/>
          </a:ln>
        </p:spPr>
      </p:cxnSp>
      <p:cxnSp>
        <p:nvCxnSpPr>
          <p:cNvPr id="1816" name="Google Shape;1816;p28"/>
          <p:cNvCxnSpPr>
            <a:stCxn id="1799" idx="2"/>
            <a:endCxn id="1807" idx="0"/>
          </p:cNvCxnSpPr>
          <p:nvPr/>
        </p:nvCxnSpPr>
        <p:spPr>
          <a:xfrm>
            <a:off x="4200338" y="3755038"/>
            <a:ext cx="0" cy="195900"/>
          </a:xfrm>
          <a:prstGeom prst="straightConnector1">
            <a:avLst/>
          </a:prstGeom>
          <a:noFill/>
          <a:ln w="9525" cap="flat" cmpd="sng">
            <a:solidFill>
              <a:srgbClr val="CCCCCC"/>
            </a:solidFill>
            <a:prstDash val="solid"/>
            <a:round/>
            <a:headEnd type="none" w="med" len="med"/>
            <a:tailEnd type="none" w="med" len="med"/>
          </a:ln>
        </p:spPr>
      </p:cxnSp>
      <p:cxnSp>
        <p:nvCxnSpPr>
          <p:cNvPr id="1817" name="Google Shape;1817;p28"/>
          <p:cNvCxnSpPr>
            <a:stCxn id="1807" idx="3"/>
            <a:endCxn id="1802" idx="0"/>
          </p:cNvCxnSpPr>
          <p:nvPr/>
        </p:nvCxnSpPr>
        <p:spPr>
          <a:xfrm>
            <a:off x="4200314" y="4089660"/>
            <a:ext cx="0" cy="196200"/>
          </a:xfrm>
          <a:prstGeom prst="straightConnector1">
            <a:avLst/>
          </a:prstGeom>
          <a:noFill/>
          <a:ln w="9525" cap="flat" cmpd="sng">
            <a:solidFill>
              <a:srgbClr val="CCCCCC"/>
            </a:solidFill>
            <a:prstDash val="solid"/>
            <a:round/>
            <a:headEnd type="none" w="med" len="med"/>
            <a:tailEnd type="none" w="med" len="med"/>
          </a:ln>
        </p:spPr>
      </p:cxnSp>
      <p:cxnSp>
        <p:nvCxnSpPr>
          <p:cNvPr id="1818" name="Google Shape;1818;p28"/>
          <p:cNvCxnSpPr>
            <a:stCxn id="1802" idx="3"/>
            <a:endCxn id="1809" idx="0"/>
          </p:cNvCxnSpPr>
          <p:nvPr/>
        </p:nvCxnSpPr>
        <p:spPr>
          <a:xfrm>
            <a:off x="4200314" y="4424315"/>
            <a:ext cx="0" cy="195900"/>
          </a:xfrm>
          <a:prstGeom prst="straightConnector1">
            <a:avLst/>
          </a:prstGeom>
          <a:noFill/>
          <a:ln w="9525" cap="flat" cmpd="sng">
            <a:solidFill>
              <a:srgbClr val="CCCCCC"/>
            </a:solidFill>
            <a:prstDash val="solid"/>
            <a:round/>
            <a:headEnd type="none" w="med" len="med"/>
            <a:tailEnd type="none" w="med" len="med"/>
          </a:ln>
        </p:spPr>
      </p:cxnSp>
      <p:cxnSp>
        <p:nvCxnSpPr>
          <p:cNvPr id="1819" name="Google Shape;1819;p28"/>
          <p:cNvCxnSpPr>
            <a:stCxn id="1809" idx="3"/>
            <a:endCxn id="1806" idx="0"/>
          </p:cNvCxnSpPr>
          <p:nvPr/>
        </p:nvCxnSpPr>
        <p:spPr>
          <a:xfrm>
            <a:off x="4200314" y="4758937"/>
            <a:ext cx="0" cy="195900"/>
          </a:xfrm>
          <a:prstGeom prst="straightConnector1">
            <a:avLst/>
          </a:prstGeom>
          <a:noFill/>
          <a:ln w="9525" cap="flat" cmpd="sng">
            <a:solidFill>
              <a:srgbClr val="CCCCCC"/>
            </a:solidFill>
            <a:prstDash val="solid"/>
            <a:round/>
            <a:headEnd type="none" w="med" len="med"/>
            <a:tailEnd type="none" w="med" len="med"/>
          </a:ln>
        </p:spPr>
      </p:cxnSp>
      <p:cxnSp>
        <p:nvCxnSpPr>
          <p:cNvPr id="1820" name="Google Shape;1820;p28"/>
          <p:cNvCxnSpPr>
            <a:stCxn id="1810" idx="0"/>
            <a:endCxn id="1805" idx="3"/>
          </p:cNvCxnSpPr>
          <p:nvPr/>
        </p:nvCxnSpPr>
        <p:spPr>
          <a:xfrm rot="10800000">
            <a:off x="4562629" y="4759050"/>
            <a:ext cx="0" cy="195900"/>
          </a:xfrm>
          <a:prstGeom prst="straightConnector1">
            <a:avLst/>
          </a:prstGeom>
          <a:noFill/>
          <a:ln w="9525" cap="flat" cmpd="sng">
            <a:solidFill>
              <a:schemeClr val="dk2"/>
            </a:solidFill>
            <a:prstDash val="solid"/>
            <a:round/>
            <a:headEnd type="none" w="med" len="med"/>
            <a:tailEnd type="none" w="med" len="med"/>
          </a:ln>
        </p:spPr>
      </p:cxnSp>
      <p:cxnSp>
        <p:nvCxnSpPr>
          <p:cNvPr id="1821" name="Google Shape;1821;p28"/>
          <p:cNvCxnSpPr>
            <a:stCxn id="1805" idx="0"/>
            <a:endCxn id="1812" idx="3"/>
          </p:cNvCxnSpPr>
          <p:nvPr/>
        </p:nvCxnSpPr>
        <p:spPr>
          <a:xfrm rot="10800000">
            <a:off x="4562612" y="4089603"/>
            <a:ext cx="0" cy="530700"/>
          </a:xfrm>
          <a:prstGeom prst="straightConnector1">
            <a:avLst/>
          </a:prstGeom>
          <a:noFill/>
          <a:ln w="9525" cap="flat" cmpd="sng">
            <a:solidFill>
              <a:schemeClr val="dk2"/>
            </a:solidFill>
            <a:prstDash val="solid"/>
            <a:round/>
            <a:headEnd type="none" w="med" len="med"/>
            <a:tailEnd type="none" w="med" len="med"/>
          </a:ln>
        </p:spPr>
      </p:cxnSp>
      <p:cxnSp>
        <p:nvCxnSpPr>
          <p:cNvPr id="1822" name="Google Shape;1822;p28"/>
          <p:cNvCxnSpPr>
            <a:stCxn id="1805" idx="3"/>
            <a:endCxn id="1811" idx="1"/>
          </p:cNvCxnSpPr>
          <p:nvPr/>
        </p:nvCxnSpPr>
        <p:spPr>
          <a:xfrm>
            <a:off x="4562612" y="4758903"/>
            <a:ext cx="325500" cy="126900"/>
          </a:xfrm>
          <a:prstGeom prst="straightConnector1">
            <a:avLst/>
          </a:prstGeom>
          <a:noFill/>
          <a:ln w="9525" cap="flat" cmpd="sng">
            <a:solidFill>
              <a:schemeClr val="dk2"/>
            </a:solidFill>
            <a:prstDash val="solid"/>
            <a:round/>
            <a:headEnd type="none" w="med" len="med"/>
            <a:tailEnd type="none" w="med" len="med"/>
          </a:ln>
        </p:spPr>
      </p:cxnSp>
      <p:cxnSp>
        <p:nvCxnSpPr>
          <p:cNvPr id="1823" name="Google Shape;1823;p28"/>
          <p:cNvCxnSpPr>
            <a:stCxn id="1811" idx="5"/>
            <a:endCxn id="1804" idx="1"/>
          </p:cNvCxnSpPr>
          <p:nvPr/>
        </p:nvCxnSpPr>
        <p:spPr>
          <a:xfrm>
            <a:off x="4962005" y="4885775"/>
            <a:ext cx="251400" cy="0"/>
          </a:xfrm>
          <a:prstGeom prst="straightConnector1">
            <a:avLst/>
          </a:prstGeom>
          <a:noFill/>
          <a:ln w="9525" cap="flat" cmpd="sng">
            <a:solidFill>
              <a:schemeClr val="dk2"/>
            </a:solidFill>
            <a:prstDash val="solid"/>
            <a:round/>
            <a:headEnd type="none" w="med" len="med"/>
            <a:tailEnd type="none" w="med" len="med"/>
          </a:ln>
        </p:spPr>
      </p:cxnSp>
      <p:cxnSp>
        <p:nvCxnSpPr>
          <p:cNvPr id="1824" name="Google Shape;1824;p28"/>
          <p:cNvCxnSpPr>
            <a:stCxn id="1804" idx="3"/>
            <a:endCxn id="1798" idx="2"/>
          </p:cNvCxnSpPr>
          <p:nvPr/>
        </p:nvCxnSpPr>
        <p:spPr>
          <a:xfrm>
            <a:off x="5349363" y="4885792"/>
            <a:ext cx="214500" cy="0"/>
          </a:xfrm>
          <a:prstGeom prst="straightConnector1">
            <a:avLst/>
          </a:prstGeom>
          <a:noFill/>
          <a:ln w="9525" cap="flat" cmpd="sng">
            <a:solidFill>
              <a:schemeClr val="dk2"/>
            </a:solidFill>
            <a:prstDash val="solid"/>
            <a:round/>
            <a:headEnd type="none" w="med" len="med"/>
            <a:tailEnd type="none" w="med" len="med"/>
          </a:ln>
        </p:spPr>
      </p:cxnSp>
      <p:cxnSp>
        <p:nvCxnSpPr>
          <p:cNvPr id="1825" name="Google Shape;1825;p28"/>
          <p:cNvCxnSpPr>
            <a:stCxn id="1812" idx="5"/>
            <a:endCxn id="1800" idx="1"/>
          </p:cNvCxnSpPr>
          <p:nvPr/>
        </p:nvCxnSpPr>
        <p:spPr>
          <a:xfrm>
            <a:off x="4599604" y="4020360"/>
            <a:ext cx="288300" cy="0"/>
          </a:xfrm>
          <a:prstGeom prst="straightConnector1">
            <a:avLst/>
          </a:prstGeom>
          <a:noFill/>
          <a:ln w="9525" cap="flat" cmpd="sng">
            <a:solidFill>
              <a:schemeClr val="dk2"/>
            </a:solidFill>
            <a:prstDash val="solid"/>
            <a:round/>
            <a:headEnd type="none" w="med" len="med"/>
            <a:tailEnd type="none" w="med" len="med"/>
          </a:ln>
        </p:spPr>
      </p:cxnSp>
      <p:cxnSp>
        <p:nvCxnSpPr>
          <p:cNvPr id="1826" name="Google Shape;1826;p28"/>
          <p:cNvCxnSpPr>
            <a:stCxn id="1806" idx="1"/>
            <a:endCxn id="1810" idx="1"/>
          </p:cNvCxnSpPr>
          <p:nvPr/>
        </p:nvCxnSpPr>
        <p:spPr>
          <a:xfrm>
            <a:off x="4237272" y="5024275"/>
            <a:ext cx="288300" cy="0"/>
          </a:xfrm>
          <a:prstGeom prst="straightConnector1">
            <a:avLst/>
          </a:prstGeom>
          <a:noFill/>
          <a:ln w="9525" cap="flat" cmpd="sng">
            <a:solidFill>
              <a:srgbClr val="CCCCCC"/>
            </a:solidFill>
            <a:prstDash val="solid"/>
            <a:round/>
            <a:headEnd type="none" w="med" len="med"/>
            <a:tailEnd type="none" w="med" len="med"/>
          </a:ln>
        </p:spPr>
      </p:cxnSp>
      <p:cxnSp>
        <p:nvCxnSpPr>
          <p:cNvPr id="1827" name="Google Shape;1827;p28"/>
          <p:cNvCxnSpPr>
            <a:stCxn id="1800" idx="5"/>
            <a:endCxn id="1801" idx="1"/>
          </p:cNvCxnSpPr>
          <p:nvPr/>
        </p:nvCxnSpPr>
        <p:spPr>
          <a:xfrm>
            <a:off x="4961953" y="4020360"/>
            <a:ext cx="288300" cy="0"/>
          </a:xfrm>
          <a:prstGeom prst="straightConnector1">
            <a:avLst/>
          </a:prstGeom>
          <a:noFill/>
          <a:ln w="9525" cap="flat" cmpd="sng">
            <a:solidFill>
              <a:srgbClr val="CCCCCC"/>
            </a:solidFill>
            <a:prstDash val="solid"/>
            <a:round/>
            <a:headEnd type="none" w="med" len="med"/>
            <a:tailEnd type="none" w="med" len="med"/>
          </a:ln>
        </p:spPr>
      </p:cxnSp>
      <p:cxnSp>
        <p:nvCxnSpPr>
          <p:cNvPr id="1828" name="Google Shape;1828;p28"/>
          <p:cNvCxnSpPr>
            <a:stCxn id="1801" idx="0"/>
            <a:endCxn id="1813" idx="3"/>
          </p:cNvCxnSpPr>
          <p:nvPr/>
        </p:nvCxnSpPr>
        <p:spPr>
          <a:xfrm rot="10800000">
            <a:off x="5287345" y="3755160"/>
            <a:ext cx="0" cy="195900"/>
          </a:xfrm>
          <a:prstGeom prst="straightConnector1">
            <a:avLst/>
          </a:prstGeom>
          <a:noFill/>
          <a:ln w="9525" cap="flat" cmpd="sng">
            <a:solidFill>
              <a:srgbClr val="CCCCCC"/>
            </a:solidFill>
            <a:prstDash val="solid"/>
            <a:round/>
            <a:headEnd type="none" w="med" len="med"/>
            <a:tailEnd type="none" w="med" len="med"/>
          </a:ln>
        </p:spPr>
      </p:cxnSp>
      <p:cxnSp>
        <p:nvCxnSpPr>
          <p:cNvPr id="1829" name="Google Shape;1829;p28"/>
          <p:cNvCxnSpPr>
            <a:stCxn id="1801" idx="5"/>
            <a:endCxn id="1808" idx="1"/>
          </p:cNvCxnSpPr>
          <p:nvPr/>
        </p:nvCxnSpPr>
        <p:spPr>
          <a:xfrm>
            <a:off x="5324320" y="4020360"/>
            <a:ext cx="251400" cy="0"/>
          </a:xfrm>
          <a:prstGeom prst="straightConnector1">
            <a:avLst/>
          </a:prstGeom>
          <a:noFill/>
          <a:ln w="9525" cap="flat" cmpd="sng">
            <a:solidFill>
              <a:srgbClr val="CCCCCC"/>
            </a:solidFill>
            <a:prstDash val="solid"/>
            <a:round/>
            <a:headEnd type="none" w="med" len="med"/>
            <a:tailEnd type="none" w="med" len="med"/>
          </a:ln>
        </p:spPr>
      </p:cxnSp>
      <p:cxnSp>
        <p:nvCxnSpPr>
          <p:cNvPr id="1830" name="Google Shape;1830;p28"/>
          <p:cNvCxnSpPr>
            <a:stCxn id="1808" idx="0"/>
            <a:endCxn id="1814" idx="4"/>
          </p:cNvCxnSpPr>
          <p:nvPr/>
        </p:nvCxnSpPr>
        <p:spPr>
          <a:xfrm rot="10800000">
            <a:off x="5638011" y="3755160"/>
            <a:ext cx="5700" cy="195900"/>
          </a:xfrm>
          <a:prstGeom prst="straightConnector1">
            <a:avLst/>
          </a:prstGeom>
          <a:noFill/>
          <a:ln w="9525" cap="flat" cmpd="sng">
            <a:solidFill>
              <a:srgbClr val="CCCCCC"/>
            </a:solidFill>
            <a:prstDash val="solid"/>
            <a:round/>
            <a:headEnd type="none" w="med" len="med"/>
            <a:tailEnd type="none" w="med" len="med"/>
          </a:ln>
        </p:spPr>
      </p:cxnSp>
      <p:sp>
        <p:nvSpPr>
          <p:cNvPr id="1831" name="Google Shape;1831;p28"/>
          <p:cNvSpPr/>
          <p:nvPr/>
        </p:nvSpPr>
        <p:spPr>
          <a:xfrm flipH="1">
            <a:off x="3779064" y="4285715"/>
            <a:ext cx="147900" cy="138600"/>
          </a:xfrm>
          <a:prstGeom prst="triangle">
            <a:avLst>
              <a:gd name="adj" fmla="val 50000"/>
            </a:avLst>
          </a:prstGeom>
          <a:noFill/>
          <a:ln w="19050" cap="flat" cmpd="sng">
            <a:solidFill>
              <a:srgbClr val="CCCC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32" name="Google Shape;1832;p28"/>
          <p:cNvCxnSpPr>
            <a:stCxn id="1831" idx="0"/>
            <a:endCxn id="1807" idx="3"/>
          </p:cNvCxnSpPr>
          <p:nvPr/>
        </p:nvCxnSpPr>
        <p:spPr>
          <a:xfrm rot="10800000" flipH="1">
            <a:off x="3853014" y="4089515"/>
            <a:ext cx="347400" cy="196200"/>
          </a:xfrm>
          <a:prstGeom prst="straightConnector1">
            <a:avLst/>
          </a:prstGeom>
          <a:noFill/>
          <a:ln w="9525" cap="flat" cmpd="sng">
            <a:solidFill>
              <a:srgbClr val="CCCCCC"/>
            </a:solidFill>
            <a:prstDash val="solid"/>
            <a:round/>
            <a:headEnd type="none" w="med" len="med"/>
            <a:tailEnd type="none" w="med" len="med"/>
          </a:ln>
        </p:spPr>
      </p:cxnSp>
      <p:cxnSp>
        <p:nvCxnSpPr>
          <p:cNvPr id="1833" name="Google Shape;1833;p28"/>
          <p:cNvCxnSpPr>
            <a:stCxn id="1831" idx="3"/>
            <a:endCxn id="1809" idx="0"/>
          </p:cNvCxnSpPr>
          <p:nvPr/>
        </p:nvCxnSpPr>
        <p:spPr>
          <a:xfrm>
            <a:off x="3853014" y="4424315"/>
            <a:ext cx="347400" cy="195900"/>
          </a:xfrm>
          <a:prstGeom prst="straightConnector1">
            <a:avLst/>
          </a:prstGeom>
          <a:noFill/>
          <a:ln w="9525" cap="flat" cmpd="sng">
            <a:solidFill>
              <a:srgbClr val="CCCCCC"/>
            </a:solidFill>
            <a:prstDash val="solid"/>
            <a:round/>
            <a:headEnd type="none" w="med" len="med"/>
            <a:tailEnd type="none" w="med" len="med"/>
          </a:ln>
        </p:spPr>
      </p:cxnSp>
      <p:cxnSp>
        <p:nvCxnSpPr>
          <p:cNvPr id="1834" name="Google Shape;1834;p28"/>
          <p:cNvCxnSpPr/>
          <p:nvPr/>
        </p:nvCxnSpPr>
        <p:spPr>
          <a:xfrm rot="10800000">
            <a:off x="4900788" y="4674350"/>
            <a:ext cx="723900" cy="0"/>
          </a:xfrm>
          <a:prstGeom prst="straightConnector1">
            <a:avLst/>
          </a:prstGeom>
          <a:noFill/>
          <a:ln w="19050" cap="flat" cmpd="sng">
            <a:solidFill>
              <a:srgbClr val="FF0000"/>
            </a:solidFill>
            <a:prstDash val="dash"/>
            <a:round/>
            <a:headEnd type="none" w="med" len="med"/>
            <a:tailEnd type="stealth" w="med" len="med"/>
          </a:ln>
        </p:spPr>
      </p:cxnSp>
      <p:sp>
        <p:nvSpPr>
          <p:cNvPr id="1835" name="Google Shape;1835;p28"/>
          <p:cNvSpPr/>
          <p:nvPr/>
        </p:nvSpPr>
        <p:spPr>
          <a:xfrm>
            <a:off x="4662663" y="5074400"/>
            <a:ext cx="295275" cy="200025"/>
          </a:xfrm>
          <a:custGeom>
            <a:avLst/>
            <a:gdLst/>
            <a:ahLst/>
            <a:cxnLst/>
            <a:rect l="l" t="t" r="r" b="b"/>
            <a:pathLst>
              <a:path w="11811" h="8001" extrusionOk="0">
                <a:moveTo>
                  <a:pt x="11811" y="0"/>
                </a:moveTo>
                <a:cubicBezTo>
                  <a:pt x="10658" y="4613"/>
                  <a:pt x="4755" y="8001"/>
                  <a:pt x="0" y="8001"/>
                </a:cubicBezTo>
              </a:path>
            </a:pathLst>
          </a:custGeom>
          <a:noFill/>
          <a:ln w="19050" cap="flat" cmpd="sng">
            <a:solidFill>
              <a:srgbClr val="FF0000"/>
            </a:solidFill>
            <a:prstDash val="dash"/>
            <a:round/>
            <a:headEnd type="none" w="med" len="med"/>
            <a:tailEnd type="stealth" w="med" len="med"/>
          </a:ln>
        </p:spPr>
      </p:sp>
      <p:cxnSp>
        <p:nvCxnSpPr>
          <p:cNvPr id="1836" name="Google Shape;1836;p28"/>
          <p:cNvCxnSpPr/>
          <p:nvPr/>
        </p:nvCxnSpPr>
        <p:spPr>
          <a:xfrm rot="10800000">
            <a:off x="4710288" y="4245800"/>
            <a:ext cx="0" cy="295200"/>
          </a:xfrm>
          <a:prstGeom prst="straightConnector1">
            <a:avLst/>
          </a:prstGeom>
          <a:noFill/>
          <a:ln w="19050" cap="flat" cmpd="sng">
            <a:solidFill>
              <a:srgbClr val="FF0000"/>
            </a:solidFill>
            <a:prstDash val="dash"/>
            <a:round/>
            <a:headEnd type="none" w="med" len="med"/>
            <a:tailEnd type="stealth" w="med" len="med"/>
          </a:ln>
        </p:spPr>
      </p:cxnSp>
      <p:sp>
        <p:nvSpPr>
          <p:cNvPr id="1837" name="Google Shape;1837;p28"/>
          <p:cNvSpPr txBox="1"/>
          <p:nvPr/>
        </p:nvSpPr>
        <p:spPr>
          <a:xfrm>
            <a:off x="1425700" y="5103338"/>
            <a:ext cx="949800" cy="25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900"/>
              <a:t>I6</a:t>
            </a:r>
            <a:endParaRPr sz="900"/>
          </a:p>
        </p:txBody>
      </p:sp>
      <p:sp>
        <p:nvSpPr>
          <p:cNvPr id="1838" name="Google Shape;1838;p28"/>
          <p:cNvSpPr txBox="1"/>
          <p:nvPr/>
        </p:nvSpPr>
        <p:spPr>
          <a:xfrm>
            <a:off x="4092700" y="5103338"/>
            <a:ext cx="949800" cy="25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900"/>
              <a:t>I6</a:t>
            </a:r>
            <a:endParaRPr sz="900"/>
          </a:p>
        </p:txBody>
      </p:sp>
      <p:sp>
        <p:nvSpPr>
          <p:cNvPr id="1839" name="Google Shape;1839;p28"/>
          <p:cNvSpPr/>
          <p:nvPr/>
        </p:nvSpPr>
        <p:spPr>
          <a:xfrm>
            <a:off x="4616363" y="4998163"/>
            <a:ext cx="95400" cy="95400"/>
          </a:xfrm>
          <a:prstGeom prst="star5">
            <a:avLst>
              <a:gd name="adj" fmla="val 19098"/>
              <a:gd name="hf" fmla="val 105146"/>
              <a:gd name="vf" fmla="val 110557"/>
            </a:avLst>
          </a:prstGeom>
          <a:solidFill>
            <a:srgbClr val="00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28"/>
          <p:cNvSpPr/>
          <p:nvPr/>
        </p:nvSpPr>
        <p:spPr>
          <a:xfrm>
            <a:off x="1947900" y="4998163"/>
            <a:ext cx="95400" cy="95400"/>
          </a:xfrm>
          <a:prstGeom prst="star5">
            <a:avLst>
              <a:gd name="adj" fmla="val 19098"/>
              <a:gd name="hf" fmla="val 105146"/>
              <a:gd name="vf" fmla="val 110557"/>
            </a:avLst>
          </a:prstGeom>
          <a:solidFill>
            <a:srgbClr val="00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28"/>
          <p:cNvSpPr/>
          <p:nvPr/>
        </p:nvSpPr>
        <p:spPr>
          <a:xfrm>
            <a:off x="1756463" y="4886500"/>
            <a:ext cx="288300" cy="295200"/>
          </a:xfrm>
          <a:prstGeom prst="ellipse">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28"/>
          <p:cNvSpPr/>
          <p:nvPr/>
        </p:nvSpPr>
        <p:spPr>
          <a:xfrm>
            <a:off x="4423463" y="4886500"/>
            <a:ext cx="288300" cy="295200"/>
          </a:xfrm>
          <a:prstGeom prst="ellipse">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43" name="Google Shape;1843;p28"/>
          <p:cNvCxnSpPr>
            <a:stCxn id="1745" idx="3"/>
            <a:endCxn id="1720" idx="5"/>
          </p:cNvCxnSpPr>
          <p:nvPr/>
        </p:nvCxnSpPr>
        <p:spPr>
          <a:xfrm>
            <a:off x="3663302" y="2095603"/>
            <a:ext cx="257100" cy="501900"/>
          </a:xfrm>
          <a:prstGeom prst="straightConnector1">
            <a:avLst/>
          </a:prstGeom>
          <a:noFill/>
          <a:ln w="9525" cap="flat" cmpd="sng">
            <a:solidFill>
              <a:schemeClr val="dk2"/>
            </a:solidFill>
            <a:prstDash val="solid"/>
            <a:round/>
            <a:headEnd type="none" w="med" len="med"/>
            <a:tailEnd type="none" w="med" len="med"/>
          </a:ln>
        </p:spPr>
      </p:cxnSp>
      <p:sp>
        <p:nvSpPr>
          <p:cNvPr id="1844" name="Google Shape;1844;p28"/>
          <p:cNvSpPr/>
          <p:nvPr/>
        </p:nvSpPr>
        <p:spPr>
          <a:xfrm rot="5400000">
            <a:off x="3245450" y="3951039"/>
            <a:ext cx="147900" cy="138600"/>
          </a:xfrm>
          <a:prstGeom prst="ellipse">
            <a:avLst/>
          </a:prstGeom>
          <a:solidFill>
            <a:srgbClr val="6D9EEB"/>
          </a:solidFill>
          <a:ln w="19050"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45" name="Google Shape;1845;p28"/>
          <p:cNvCxnSpPr>
            <a:endCxn id="1844" idx="4"/>
          </p:cNvCxnSpPr>
          <p:nvPr/>
        </p:nvCxnSpPr>
        <p:spPr>
          <a:xfrm>
            <a:off x="3047600" y="4020339"/>
            <a:ext cx="202500" cy="0"/>
          </a:xfrm>
          <a:prstGeom prst="straightConnector1">
            <a:avLst/>
          </a:prstGeom>
          <a:noFill/>
          <a:ln w="9525" cap="flat" cmpd="sng">
            <a:solidFill>
              <a:schemeClr val="dk2"/>
            </a:solidFill>
            <a:prstDash val="solid"/>
            <a:round/>
            <a:headEnd type="none" w="med" len="med"/>
            <a:tailEnd type="none" w="med" len="med"/>
          </a:ln>
        </p:spPr>
      </p:cxnSp>
      <p:sp>
        <p:nvSpPr>
          <p:cNvPr id="1846" name="Google Shape;1846;p28"/>
          <p:cNvSpPr/>
          <p:nvPr/>
        </p:nvSpPr>
        <p:spPr>
          <a:xfrm rot="5400000">
            <a:off x="5909537" y="3951039"/>
            <a:ext cx="147900" cy="138600"/>
          </a:xfrm>
          <a:prstGeom prst="ellipse">
            <a:avLst/>
          </a:prstGeom>
          <a:solidFill>
            <a:srgbClr val="FFFFFF"/>
          </a:solidFill>
          <a:ln w="19050" cap="flat" cmpd="sng">
            <a:solidFill>
              <a:srgbClr val="CCCC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47" name="Google Shape;1847;p28"/>
          <p:cNvCxnSpPr>
            <a:endCxn id="1846" idx="4"/>
          </p:cNvCxnSpPr>
          <p:nvPr/>
        </p:nvCxnSpPr>
        <p:spPr>
          <a:xfrm>
            <a:off x="5711687" y="4020339"/>
            <a:ext cx="202500" cy="0"/>
          </a:xfrm>
          <a:prstGeom prst="straightConnector1">
            <a:avLst/>
          </a:prstGeom>
          <a:noFill/>
          <a:ln w="9525" cap="flat" cmpd="sng">
            <a:solidFill>
              <a:srgbClr val="CCCCCC"/>
            </a:solidFill>
            <a:prstDash val="solid"/>
            <a:round/>
            <a:headEnd type="none" w="med" len="med"/>
            <a:tailEnd type="none" w="med" len="med"/>
          </a:ln>
        </p:spPr>
      </p:cxnSp>
      <p:sp>
        <p:nvSpPr>
          <p:cNvPr id="1848" name="Google Shape;1848;p28"/>
          <p:cNvSpPr/>
          <p:nvPr/>
        </p:nvSpPr>
        <p:spPr>
          <a:xfrm rot="5400000">
            <a:off x="3145050" y="1528177"/>
            <a:ext cx="147900" cy="138600"/>
          </a:xfrm>
          <a:prstGeom prst="ellipse">
            <a:avLst/>
          </a:prstGeom>
          <a:solidFill>
            <a:srgbClr val="0000FF"/>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49" name="Google Shape;1849;p28"/>
          <p:cNvCxnSpPr>
            <a:endCxn id="1848" idx="4"/>
          </p:cNvCxnSpPr>
          <p:nvPr/>
        </p:nvCxnSpPr>
        <p:spPr>
          <a:xfrm>
            <a:off x="2947200" y="1597477"/>
            <a:ext cx="202500" cy="0"/>
          </a:xfrm>
          <a:prstGeom prst="straightConnector1">
            <a:avLst/>
          </a:prstGeom>
          <a:noFill/>
          <a:ln w="9525" cap="flat" cmpd="sng">
            <a:solidFill>
              <a:schemeClr val="dk2"/>
            </a:solidFill>
            <a:prstDash val="solid"/>
            <a:round/>
            <a:headEnd type="none" w="med" len="med"/>
            <a:tailEnd type="none" w="med" len="med"/>
          </a:ln>
        </p:spPr>
      </p:cxnSp>
      <p:sp>
        <p:nvSpPr>
          <p:cNvPr id="1850" name="Google Shape;1850;p28"/>
          <p:cNvSpPr/>
          <p:nvPr/>
        </p:nvSpPr>
        <p:spPr>
          <a:xfrm rot="5400000">
            <a:off x="4943050" y="1331652"/>
            <a:ext cx="147900" cy="138600"/>
          </a:xfrm>
          <a:prstGeom prst="ellipse">
            <a:avLst/>
          </a:prstGeom>
          <a:solidFill>
            <a:srgbClr val="0000FF"/>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51" name="Google Shape;1851;p28"/>
          <p:cNvCxnSpPr>
            <a:endCxn id="1850" idx="4"/>
          </p:cNvCxnSpPr>
          <p:nvPr/>
        </p:nvCxnSpPr>
        <p:spPr>
          <a:xfrm>
            <a:off x="4745200" y="1400952"/>
            <a:ext cx="202500" cy="0"/>
          </a:xfrm>
          <a:prstGeom prst="straightConnector1">
            <a:avLst/>
          </a:prstGeom>
          <a:noFill/>
          <a:ln w="9525" cap="flat" cmpd="sng">
            <a:solidFill>
              <a:schemeClr val="dk2"/>
            </a:solidFill>
            <a:prstDash val="solid"/>
            <a:round/>
            <a:headEnd type="none" w="med" len="med"/>
            <a:tailEnd type="none" w="med" len="med"/>
          </a:ln>
        </p:spPr>
      </p:cxnSp>
      <p:sp>
        <p:nvSpPr>
          <p:cNvPr id="1852" name="Google Shape;1852;p28"/>
          <p:cNvSpPr txBox="1"/>
          <p:nvPr/>
        </p:nvSpPr>
        <p:spPr>
          <a:xfrm>
            <a:off x="-737775" y="5692775"/>
            <a:ext cx="911400" cy="169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t>Add the randomised line in when rocket starts behaving</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56"/>
        <p:cNvGrpSpPr/>
        <p:nvPr/>
      </p:nvGrpSpPr>
      <p:grpSpPr>
        <a:xfrm>
          <a:off x="0" y="0"/>
          <a:ext cx="0" cy="0"/>
          <a:chOff x="0" y="0"/>
          <a:chExt cx="0" cy="0"/>
        </a:xfrm>
      </p:grpSpPr>
      <p:sp>
        <p:nvSpPr>
          <p:cNvPr id="1857" name="Google Shape;1857;p29"/>
          <p:cNvSpPr txBox="1">
            <a:spLocks noGrp="1"/>
          </p:cNvSpPr>
          <p:nvPr>
            <p:ph type="title"/>
          </p:nvPr>
        </p:nvSpPr>
        <p:spPr>
          <a:xfrm>
            <a:off x="233775" y="857189"/>
            <a:ext cx="6390300" cy="1103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Vs ChromHmm</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61"/>
        <p:cNvGrpSpPr/>
        <p:nvPr/>
      </p:nvGrpSpPr>
      <p:grpSpPr>
        <a:xfrm>
          <a:off x="0" y="0"/>
          <a:ext cx="0" cy="0"/>
          <a:chOff x="0" y="0"/>
          <a:chExt cx="0" cy="0"/>
        </a:xfrm>
      </p:grpSpPr>
      <p:sp>
        <p:nvSpPr>
          <p:cNvPr id="1862" name="Google Shape;1862;p30"/>
          <p:cNvSpPr txBox="1">
            <a:spLocks noGrp="1"/>
          </p:cNvSpPr>
          <p:nvPr>
            <p:ph type="body" idx="1"/>
          </p:nvPr>
        </p:nvSpPr>
        <p:spPr>
          <a:xfrm>
            <a:off x="539425" y="8391750"/>
            <a:ext cx="5877900" cy="1231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sz="900"/>
              <a:t>Figure X. Annotation and visualisation of nodes in the network. </a:t>
            </a:r>
            <a:r>
              <a:rPr lang="en-GB" sz="900" b="1"/>
              <a:t>A)</a:t>
            </a:r>
            <a:r>
              <a:rPr lang="en-GB" sz="900"/>
              <a:t> Curation of publically available sequencing data to identify enhancers based on </a:t>
            </a:r>
            <a:r>
              <a:rPr lang="en-GB" sz="900" b="1"/>
              <a:t>i)</a:t>
            </a:r>
            <a:r>
              <a:rPr lang="en-GB" sz="900"/>
              <a:t> ChIP-seq of histone marks, </a:t>
            </a:r>
            <a:r>
              <a:rPr lang="en-GB" sz="900" b="1"/>
              <a:t>ii)</a:t>
            </a:r>
            <a:r>
              <a:rPr lang="en-GB" sz="900"/>
              <a:t> ChIP-seq of P300, </a:t>
            </a:r>
            <a:r>
              <a:rPr lang="en-GB" sz="900" b="1"/>
              <a:t>iii)</a:t>
            </a:r>
            <a:r>
              <a:rPr lang="en-GB" sz="900"/>
              <a:t> CAGE-seq, </a:t>
            </a:r>
            <a:r>
              <a:rPr lang="en-GB" sz="900" b="1"/>
              <a:t>iii) </a:t>
            </a:r>
            <a:r>
              <a:rPr lang="en-GB" sz="900"/>
              <a:t>Starr-seq. Nodes are then annotated by overlapping the coordinates of the features and the chromatin fragments represented by each node. </a:t>
            </a:r>
            <a:r>
              <a:rPr lang="en-GB" sz="900" b="1"/>
              <a:t>B)</a:t>
            </a:r>
            <a:r>
              <a:rPr lang="en-GB" sz="900"/>
              <a:t> Visualisation of nodes annotated by enhancer chromatin states. </a:t>
            </a:r>
            <a:r>
              <a:rPr lang="en-GB" sz="900" b="1"/>
              <a:t>C)</a:t>
            </a:r>
            <a:r>
              <a:rPr lang="en-GB" sz="900"/>
              <a:t> Visualisation of nodes annotated by P300. </a:t>
            </a:r>
            <a:r>
              <a:rPr lang="en-GB" sz="900" b="1"/>
              <a:t>D)</a:t>
            </a:r>
            <a:r>
              <a:rPr lang="en-GB" sz="900"/>
              <a:t> Visualisation of nodes annotated by CAGE-seq data. </a:t>
            </a:r>
            <a:r>
              <a:rPr lang="en-GB" sz="900" b="1"/>
              <a:t>E)</a:t>
            </a:r>
            <a:r>
              <a:rPr lang="en-GB" sz="900"/>
              <a:t> Visualisation of nodes annotated by Starr-seq data.  </a:t>
            </a:r>
            <a:endParaRPr sz="900"/>
          </a:p>
        </p:txBody>
      </p:sp>
      <p:pic>
        <p:nvPicPr>
          <p:cNvPr id="1863" name="Google Shape;1863;p30"/>
          <p:cNvPicPr preferRelativeResize="0"/>
          <p:nvPr/>
        </p:nvPicPr>
        <p:blipFill rotWithShape="1">
          <a:blip r:embed="rId3">
            <a:alphaModFix/>
          </a:blip>
          <a:srcRect r="2987"/>
          <a:stretch/>
        </p:blipFill>
        <p:spPr>
          <a:xfrm>
            <a:off x="1004425" y="4040737"/>
            <a:ext cx="2323428" cy="2032999"/>
          </a:xfrm>
          <a:prstGeom prst="rect">
            <a:avLst/>
          </a:prstGeom>
          <a:noFill/>
          <a:ln>
            <a:noFill/>
          </a:ln>
        </p:spPr>
      </p:pic>
      <p:sp>
        <p:nvSpPr>
          <p:cNvPr id="1864" name="Google Shape;1864;p30"/>
          <p:cNvSpPr txBox="1"/>
          <p:nvPr/>
        </p:nvSpPr>
        <p:spPr>
          <a:xfrm>
            <a:off x="539425" y="576200"/>
            <a:ext cx="312600" cy="407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a:t>A</a:t>
            </a:r>
            <a:endParaRPr/>
          </a:p>
        </p:txBody>
      </p:sp>
      <p:grpSp>
        <p:nvGrpSpPr>
          <p:cNvPr id="1865" name="Google Shape;1865;p30"/>
          <p:cNvGrpSpPr/>
          <p:nvPr/>
        </p:nvGrpSpPr>
        <p:grpSpPr>
          <a:xfrm>
            <a:off x="5340750" y="2224490"/>
            <a:ext cx="532081" cy="138132"/>
            <a:chOff x="2782961" y="647856"/>
            <a:chExt cx="2176200" cy="547924"/>
          </a:xfrm>
        </p:grpSpPr>
        <p:sp>
          <p:nvSpPr>
            <p:cNvPr id="1866" name="Google Shape;1866;p30"/>
            <p:cNvSpPr/>
            <p:nvPr/>
          </p:nvSpPr>
          <p:spPr>
            <a:xfrm>
              <a:off x="2783112" y="647856"/>
              <a:ext cx="2175925" cy="499025"/>
            </a:xfrm>
            <a:custGeom>
              <a:avLst/>
              <a:gdLst/>
              <a:ahLst/>
              <a:cxnLst/>
              <a:rect l="l" t="t" r="r" b="b"/>
              <a:pathLst>
                <a:path w="87037" h="19961" extrusionOk="0">
                  <a:moveTo>
                    <a:pt x="4517" y="11832"/>
                  </a:moveTo>
                  <a:cubicBezTo>
                    <a:pt x="6679" y="11712"/>
                    <a:pt x="10349" y="20323"/>
                    <a:pt x="12980" y="18351"/>
                  </a:cubicBezTo>
                  <a:cubicBezTo>
                    <a:pt x="15611" y="16379"/>
                    <a:pt x="17952" y="137"/>
                    <a:pt x="20301" y="1"/>
                  </a:cubicBezTo>
                  <a:cubicBezTo>
                    <a:pt x="22650" y="-135"/>
                    <a:pt x="25146" y="14455"/>
                    <a:pt x="27073" y="17536"/>
                  </a:cubicBezTo>
                  <a:cubicBezTo>
                    <a:pt x="29000" y="20617"/>
                    <a:pt x="30269" y="20566"/>
                    <a:pt x="31865" y="18488"/>
                  </a:cubicBezTo>
                  <a:cubicBezTo>
                    <a:pt x="33461" y="16411"/>
                    <a:pt x="35144" y="5501"/>
                    <a:pt x="36647" y="5071"/>
                  </a:cubicBezTo>
                  <a:cubicBezTo>
                    <a:pt x="38150" y="4641"/>
                    <a:pt x="38676" y="14829"/>
                    <a:pt x="40884" y="15909"/>
                  </a:cubicBezTo>
                  <a:cubicBezTo>
                    <a:pt x="43092" y="16989"/>
                    <a:pt x="47560" y="12366"/>
                    <a:pt x="49897" y="11550"/>
                  </a:cubicBezTo>
                  <a:cubicBezTo>
                    <a:pt x="52234" y="10734"/>
                    <a:pt x="53374" y="10371"/>
                    <a:pt x="54905" y="11013"/>
                  </a:cubicBezTo>
                  <a:cubicBezTo>
                    <a:pt x="56436" y="11655"/>
                    <a:pt x="57709" y="14247"/>
                    <a:pt x="59083" y="15402"/>
                  </a:cubicBezTo>
                  <a:cubicBezTo>
                    <a:pt x="60457" y="16557"/>
                    <a:pt x="61158" y="18492"/>
                    <a:pt x="63150" y="17944"/>
                  </a:cubicBezTo>
                  <a:cubicBezTo>
                    <a:pt x="65142" y="17396"/>
                    <a:pt x="68637" y="12989"/>
                    <a:pt x="71035" y="12115"/>
                  </a:cubicBezTo>
                  <a:cubicBezTo>
                    <a:pt x="73433" y="11241"/>
                    <a:pt x="75518" y="11731"/>
                    <a:pt x="77539" y="12702"/>
                  </a:cubicBezTo>
                  <a:cubicBezTo>
                    <a:pt x="79560" y="13674"/>
                    <a:pt x="81592" y="16902"/>
                    <a:pt x="83163" y="17944"/>
                  </a:cubicBezTo>
                  <a:cubicBezTo>
                    <a:pt x="84734" y="18986"/>
                    <a:pt x="87527" y="18773"/>
                    <a:pt x="86963" y="18954"/>
                  </a:cubicBezTo>
                  <a:cubicBezTo>
                    <a:pt x="86399" y="19135"/>
                    <a:pt x="87836" y="18959"/>
                    <a:pt x="79780" y="19028"/>
                  </a:cubicBezTo>
                  <a:cubicBezTo>
                    <a:pt x="71725" y="19097"/>
                    <a:pt x="51033" y="19328"/>
                    <a:pt x="38630" y="19367"/>
                  </a:cubicBezTo>
                  <a:cubicBezTo>
                    <a:pt x="26227" y="19406"/>
                    <a:pt x="11799" y="19311"/>
                    <a:pt x="5362" y="19262"/>
                  </a:cubicBezTo>
                  <a:cubicBezTo>
                    <a:pt x="-1075" y="19213"/>
                    <a:pt x="151" y="20310"/>
                    <a:pt x="10" y="19072"/>
                  </a:cubicBezTo>
                  <a:cubicBezTo>
                    <a:pt x="-131" y="17834"/>
                    <a:pt x="2355" y="11952"/>
                    <a:pt x="4517" y="11832"/>
                  </a:cubicBezTo>
                  <a:close/>
                </a:path>
              </a:pathLst>
            </a:custGeom>
            <a:solidFill>
              <a:srgbClr val="6AA84F"/>
            </a:solidFill>
            <a:ln>
              <a:noFill/>
            </a:ln>
          </p:spPr>
        </p:sp>
        <p:sp>
          <p:nvSpPr>
            <p:cNvPr id="1867" name="Google Shape;1867;p30"/>
            <p:cNvSpPr/>
            <p:nvPr/>
          </p:nvSpPr>
          <p:spPr>
            <a:xfrm>
              <a:off x="2782961" y="1116281"/>
              <a:ext cx="2176200" cy="79500"/>
            </a:xfrm>
            <a:prstGeom prst="rect">
              <a:avLst/>
            </a:prstGeom>
            <a:solidFill>
              <a:srgbClr val="6AA8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868" name="Google Shape;1868;p30"/>
          <p:cNvCxnSpPr>
            <a:endCxn id="1869" idx="1"/>
          </p:cNvCxnSpPr>
          <p:nvPr/>
        </p:nvCxnSpPr>
        <p:spPr>
          <a:xfrm>
            <a:off x="899090" y="1735405"/>
            <a:ext cx="34200" cy="25500"/>
          </a:xfrm>
          <a:prstGeom prst="straightConnector1">
            <a:avLst/>
          </a:prstGeom>
          <a:noFill/>
          <a:ln w="9525" cap="flat" cmpd="sng">
            <a:solidFill>
              <a:schemeClr val="dk2"/>
            </a:solidFill>
            <a:prstDash val="solid"/>
            <a:round/>
            <a:headEnd type="none" w="med" len="med"/>
            <a:tailEnd type="none" w="med" len="med"/>
          </a:ln>
        </p:spPr>
      </p:cxnSp>
      <p:grpSp>
        <p:nvGrpSpPr>
          <p:cNvPr id="1870" name="Google Shape;1870;p30"/>
          <p:cNvGrpSpPr/>
          <p:nvPr/>
        </p:nvGrpSpPr>
        <p:grpSpPr>
          <a:xfrm>
            <a:off x="784703" y="1702399"/>
            <a:ext cx="337252" cy="493594"/>
            <a:chOff x="1946425" y="1482779"/>
            <a:chExt cx="945742" cy="1037835"/>
          </a:xfrm>
        </p:grpSpPr>
        <p:sp>
          <p:nvSpPr>
            <p:cNvPr id="1871" name="Google Shape;1871;p30"/>
            <p:cNvSpPr/>
            <p:nvPr/>
          </p:nvSpPr>
          <p:spPr>
            <a:xfrm rot="1918334">
              <a:off x="2410225" y="1652042"/>
              <a:ext cx="274783" cy="861142"/>
            </a:xfrm>
            <a:prstGeom prst="ellipse">
              <a:avLst/>
            </a:pr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30"/>
            <p:cNvSpPr/>
            <p:nvPr/>
          </p:nvSpPr>
          <p:spPr>
            <a:xfrm rot="-3481581">
              <a:off x="1976141" y="1815199"/>
              <a:ext cx="861142" cy="359276"/>
            </a:xfrm>
            <a:prstGeom prst="rect">
              <a:avLst/>
            </a:pr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30"/>
            <p:cNvSpPr/>
            <p:nvPr/>
          </p:nvSpPr>
          <p:spPr>
            <a:xfrm rot="1916423">
              <a:off x="2161372" y="1468837"/>
              <a:ext cx="196206" cy="867884"/>
            </a:xfrm>
            <a:prstGeom prst="ellipse">
              <a:avLst/>
            </a:pr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73" name="Google Shape;1873;p30"/>
          <p:cNvSpPr/>
          <p:nvPr/>
        </p:nvSpPr>
        <p:spPr>
          <a:xfrm>
            <a:off x="615626" y="1769080"/>
            <a:ext cx="410832" cy="361097"/>
          </a:xfrm>
          <a:custGeom>
            <a:avLst/>
            <a:gdLst/>
            <a:ahLst/>
            <a:cxnLst/>
            <a:rect l="l" t="t" r="r" b="b"/>
            <a:pathLst>
              <a:path w="44814" h="30863" extrusionOk="0">
                <a:moveTo>
                  <a:pt x="0" y="30440"/>
                </a:moveTo>
                <a:cubicBezTo>
                  <a:pt x="3288" y="30487"/>
                  <a:pt x="15407" y="31004"/>
                  <a:pt x="19729" y="30722"/>
                </a:cubicBezTo>
                <a:cubicBezTo>
                  <a:pt x="24051" y="30440"/>
                  <a:pt x="23299" y="30581"/>
                  <a:pt x="25930" y="28749"/>
                </a:cubicBezTo>
                <a:cubicBezTo>
                  <a:pt x="28561" y="26917"/>
                  <a:pt x="32929" y="22689"/>
                  <a:pt x="35513" y="19729"/>
                </a:cubicBezTo>
                <a:cubicBezTo>
                  <a:pt x="38097" y="16770"/>
                  <a:pt x="39882" y="14280"/>
                  <a:pt x="41432" y="10992"/>
                </a:cubicBezTo>
                <a:cubicBezTo>
                  <a:pt x="42982" y="7704"/>
                  <a:pt x="44250" y="1832"/>
                  <a:pt x="44814" y="0"/>
                </a:cubicBezTo>
              </a:path>
            </a:pathLst>
          </a:custGeom>
          <a:noFill/>
          <a:ln w="9525" cap="flat" cmpd="sng">
            <a:solidFill>
              <a:schemeClr val="dk2"/>
            </a:solidFill>
            <a:prstDash val="solid"/>
            <a:round/>
            <a:headEnd type="none" w="med" len="med"/>
            <a:tailEnd type="none" w="med" len="med"/>
          </a:ln>
        </p:spPr>
      </p:sp>
      <p:sp>
        <p:nvSpPr>
          <p:cNvPr id="1874" name="Google Shape;1874;p30"/>
          <p:cNvSpPr/>
          <p:nvPr/>
        </p:nvSpPr>
        <p:spPr>
          <a:xfrm>
            <a:off x="902300" y="1801331"/>
            <a:ext cx="163323" cy="345179"/>
          </a:xfrm>
          <a:custGeom>
            <a:avLst/>
            <a:gdLst/>
            <a:ahLst/>
            <a:cxnLst/>
            <a:rect l="l" t="t" r="r" b="b"/>
            <a:pathLst>
              <a:path w="18320" h="29031" extrusionOk="0">
                <a:moveTo>
                  <a:pt x="0" y="29031"/>
                </a:moveTo>
                <a:cubicBezTo>
                  <a:pt x="1339" y="27833"/>
                  <a:pt x="5708" y="24428"/>
                  <a:pt x="8033" y="21844"/>
                </a:cubicBezTo>
                <a:cubicBezTo>
                  <a:pt x="10358" y="19260"/>
                  <a:pt x="12237" y="17170"/>
                  <a:pt x="13951" y="13529"/>
                </a:cubicBezTo>
                <a:cubicBezTo>
                  <a:pt x="15666" y="9888"/>
                  <a:pt x="17592" y="2255"/>
                  <a:pt x="18320" y="0"/>
                </a:cubicBezTo>
              </a:path>
            </a:pathLst>
          </a:custGeom>
          <a:noFill/>
          <a:ln w="9525" cap="flat" cmpd="sng">
            <a:solidFill>
              <a:schemeClr val="dk2"/>
            </a:solidFill>
            <a:prstDash val="solid"/>
            <a:round/>
            <a:headEnd type="none" w="med" len="med"/>
            <a:tailEnd type="none" w="med" len="med"/>
          </a:ln>
        </p:spPr>
      </p:sp>
      <p:grpSp>
        <p:nvGrpSpPr>
          <p:cNvPr id="1875" name="Google Shape;1875;p30"/>
          <p:cNvGrpSpPr/>
          <p:nvPr/>
        </p:nvGrpSpPr>
        <p:grpSpPr>
          <a:xfrm rot="-9306938">
            <a:off x="807594" y="1434051"/>
            <a:ext cx="196930" cy="238142"/>
            <a:chOff x="2356173" y="1753343"/>
            <a:chExt cx="254737" cy="308010"/>
          </a:xfrm>
        </p:grpSpPr>
        <p:sp>
          <p:nvSpPr>
            <p:cNvPr id="1876" name="Google Shape;1876;p30"/>
            <p:cNvSpPr/>
            <p:nvPr/>
          </p:nvSpPr>
          <p:spPr>
            <a:xfrm rot="-1790132">
              <a:off x="2392115" y="1763774"/>
              <a:ext cx="23517" cy="150517"/>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30"/>
            <p:cNvSpPr/>
            <p:nvPr/>
          </p:nvSpPr>
          <p:spPr>
            <a:xfrm rot="-1790132">
              <a:off x="2418386" y="1749185"/>
              <a:ext cx="23517" cy="150517"/>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30"/>
            <p:cNvSpPr/>
            <p:nvPr/>
          </p:nvSpPr>
          <p:spPr>
            <a:xfrm rot="1865250">
              <a:off x="2523696" y="1749166"/>
              <a:ext cx="23821" cy="150593"/>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30"/>
            <p:cNvSpPr/>
            <p:nvPr/>
          </p:nvSpPr>
          <p:spPr>
            <a:xfrm rot="1865250">
              <a:off x="2549800" y="1763747"/>
              <a:ext cx="23821" cy="150491"/>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30"/>
            <p:cNvSpPr/>
            <p:nvPr/>
          </p:nvSpPr>
          <p:spPr>
            <a:xfrm>
              <a:off x="2458421" y="1910134"/>
              <a:ext cx="23700" cy="150603"/>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30"/>
            <p:cNvSpPr/>
            <p:nvPr/>
          </p:nvSpPr>
          <p:spPr>
            <a:xfrm>
              <a:off x="2488465" y="1910752"/>
              <a:ext cx="23700" cy="150603"/>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82" name="Google Shape;1882;p30"/>
          <p:cNvGrpSpPr/>
          <p:nvPr/>
        </p:nvGrpSpPr>
        <p:grpSpPr>
          <a:xfrm rot="-117828">
            <a:off x="1283267" y="1558048"/>
            <a:ext cx="649905" cy="308202"/>
            <a:chOff x="2691023" y="2241936"/>
            <a:chExt cx="488400" cy="186600"/>
          </a:xfrm>
        </p:grpSpPr>
        <p:sp>
          <p:nvSpPr>
            <p:cNvPr id="1883" name="Google Shape;1883;p30"/>
            <p:cNvSpPr/>
            <p:nvPr/>
          </p:nvSpPr>
          <p:spPr>
            <a:xfrm rot="-9497">
              <a:off x="2772312" y="2288585"/>
              <a:ext cx="325801" cy="93300"/>
            </a:xfrm>
            <a:prstGeom prst="roundRect">
              <a:avLst>
                <a:gd name="adj" fmla="val 16667"/>
              </a:avLst>
            </a:prstGeom>
            <a:gradFill>
              <a:gsLst>
                <a:gs pos="0">
                  <a:srgbClr val="DCECD5"/>
                </a:gs>
                <a:gs pos="100000">
                  <a:srgbClr val="93BC81"/>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30"/>
            <p:cNvSpPr txBox="1"/>
            <p:nvPr/>
          </p:nvSpPr>
          <p:spPr>
            <a:xfrm>
              <a:off x="2691023" y="2241936"/>
              <a:ext cx="488400" cy="18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600"/>
                <a:t>Enhancer</a:t>
              </a:r>
              <a:endParaRPr sz="600"/>
            </a:p>
          </p:txBody>
        </p:sp>
      </p:grpSp>
      <p:grpSp>
        <p:nvGrpSpPr>
          <p:cNvPr id="1885" name="Google Shape;1885;p30"/>
          <p:cNvGrpSpPr/>
          <p:nvPr/>
        </p:nvGrpSpPr>
        <p:grpSpPr>
          <a:xfrm rot="-1560405">
            <a:off x="1106141" y="1387958"/>
            <a:ext cx="809216" cy="309172"/>
            <a:chOff x="4151623" y="1116199"/>
            <a:chExt cx="488400" cy="186600"/>
          </a:xfrm>
        </p:grpSpPr>
        <p:sp>
          <p:nvSpPr>
            <p:cNvPr id="1886" name="Google Shape;1886;p30"/>
            <p:cNvSpPr/>
            <p:nvPr/>
          </p:nvSpPr>
          <p:spPr>
            <a:xfrm rot="-4192">
              <a:off x="4272827" y="1145732"/>
              <a:ext cx="246000" cy="127500"/>
            </a:xfrm>
            <a:prstGeom prst="ellipse">
              <a:avLst/>
            </a:prstGeom>
            <a:gradFill>
              <a:gsLst>
                <a:gs pos="0">
                  <a:srgbClr val="DBD4EB"/>
                </a:gs>
                <a:gs pos="100000">
                  <a:srgbClr val="9180BB"/>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30"/>
            <p:cNvSpPr txBox="1"/>
            <p:nvPr/>
          </p:nvSpPr>
          <p:spPr>
            <a:xfrm>
              <a:off x="4151623" y="1116199"/>
              <a:ext cx="488400" cy="18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600"/>
                <a:t>RNA Pol II</a:t>
              </a:r>
              <a:endParaRPr sz="600"/>
            </a:p>
          </p:txBody>
        </p:sp>
      </p:grpSp>
      <p:grpSp>
        <p:nvGrpSpPr>
          <p:cNvPr id="1888" name="Google Shape;1888;p30"/>
          <p:cNvGrpSpPr/>
          <p:nvPr/>
        </p:nvGrpSpPr>
        <p:grpSpPr>
          <a:xfrm rot="-4552893">
            <a:off x="1465225" y="1095956"/>
            <a:ext cx="539237" cy="863159"/>
            <a:chOff x="1452936" y="360907"/>
            <a:chExt cx="325500" cy="522000"/>
          </a:xfrm>
        </p:grpSpPr>
        <p:sp>
          <p:nvSpPr>
            <p:cNvPr id="1889" name="Google Shape;1889;p30"/>
            <p:cNvSpPr/>
            <p:nvPr/>
          </p:nvSpPr>
          <p:spPr>
            <a:xfrm rot="4342855">
              <a:off x="1555863" y="565353"/>
              <a:ext cx="119926" cy="113000"/>
            </a:xfrm>
            <a:prstGeom prst="pentagon">
              <a:avLst>
                <a:gd name="hf" fmla="val 105146"/>
                <a:gd name="vf" fmla="val 11055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500"/>
            </a:p>
          </p:txBody>
        </p:sp>
        <p:sp>
          <p:nvSpPr>
            <p:cNvPr id="1890" name="Google Shape;1890;p30"/>
            <p:cNvSpPr txBox="1"/>
            <p:nvPr/>
          </p:nvSpPr>
          <p:spPr>
            <a:xfrm rot="4344651">
              <a:off x="1371469" y="528594"/>
              <a:ext cx="488435" cy="186626"/>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600"/>
                <a:t>TFs</a:t>
              </a:r>
              <a:endParaRPr sz="600"/>
            </a:p>
          </p:txBody>
        </p:sp>
      </p:grpSp>
      <p:grpSp>
        <p:nvGrpSpPr>
          <p:cNvPr id="1891" name="Google Shape;1891;p30"/>
          <p:cNvGrpSpPr/>
          <p:nvPr/>
        </p:nvGrpSpPr>
        <p:grpSpPr>
          <a:xfrm>
            <a:off x="5208212" y="3020628"/>
            <a:ext cx="532081" cy="208389"/>
            <a:chOff x="2782961" y="369167"/>
            <a:chExt cx="2176200" cy="826614"/>
          </a:xfrm>
        </p:grpSpPr>
        <p:sp>
          <p:nvSpPr>
            <p:cNvPr id="1892" name="Google Shape;1892;p30"/>
            <p:cNvSpPr/>
            <p:nvPr/>
          </p:nvSpPr>
          <p:spPr>
            <a:xfrm>
              <a:off x="2783112" y="369167"/>
              <a:ext cx="2175925" cy="805875"/>
            </a:xfrm>
            <a:custGeom>
              <a:avLst/>
              <a:gdLst/>
              <a:ahLst/>
              <a:cxnLst/>
              <a:rect l="l" t="t" r="r" b="b"/>
              <a:pathLst>
                <a:path w="87037" h="32235" extrusionOk="0">
                  <a:moveTo>
                    <a:pt x="4517" y="22979"/>
                  </a:moveTo>
                  <a:cubicBezTo>
                    <a:pt x="6644" y="22841"/>
                    <a:pt x="10295" y="31643"/>
                    <a:pt x="12774" y="29392"/>
                  </a:cubicBezTo>
                  <a:cubicBezTo>
                    <a:pt x="15253" y="27141"/>
                    <a:pt x="17006" y="9592"/>
                    <a:pt x="19389" y="9474"/>
                  </a:cubicBezTo>
                  <a:cubicBezTo>
                    <a:pt x="21772" y="9356"/>
                    <a:pt x="24994" y="25324"/>
                    <a:pt x="27073" y="28684"/>
                  </a:cubicBezTo>
                  <a:cubicBezTo>
                    <a:pt x="29152" y="32044"/>
                    <a:pt x="30360" y="34187"/>
                    <a:pt x="31865" y="29635"/>
                  </a:cubicBezTo>
                  <a:cubicBezTo>
                    <a:pt x="33370" y="25083"/>
                    <a:pt x="34599" y="1802"/>
                    <a:pt x="36102" y="1372"/>
                  </a:cubicBezTo>
                  <a:cubicBezTo>
                    <a:pt x="37605" y="942"/>
                    <a:pt x="38585" y="23503"/>
                    <a:pt x="40884" y="27057"/>
                  </a:cubicBezTo>
                  <a:cubicBezTo>
                    <a:pt x="43183" y="30611"/>
                    <a:pt x="47736" y="23149"/>
                    <a:pt x="49897" y="22697"/>
                  </a:cubicBezTo>
                  <a:cubicBezTo>
                    <a:pt x="52058" y="22245"/>
                    <a:pt x="52667" y="28123"/>
                    <a:pt x="53850" y="24344"/>
                  </a:cubicBezTo>
                  <a:cubicBezTo>
                    <a:pt x="55033" y="20565"/>
                    <a:pt x="55444" y="-770"/>
                    <a:pt x="56994" y="21"/>
                  </a:cubicBezTo>
                  <a:cubicBezTo>
                    <a:pt x="58544" y="812"/>
                    <a:pt x="60810" y="25217"/>
                    <a:pt x="63150" y="29091"/>
                  </a:cubicBezTo>
                  <a:cubicBezTo>
                    <a:pt x="65490" y="32965"/>
                    <a:pt x="68639" y="23274"/>
                    <a:pt x="71035" y="23263"/>
                  </a:cubicBezTo>
                  <a:cubicBezTo>
                    <a:pt x="73431" y="23252"/>
                    <a:pt x="75505" y="28053"/>
                    <a:pt x="77526" y="29024"/>
                  </a:cubicBezTo>
                  <a:cubicBezTo>
                    <a:pt x="79547" y="29995"/>
                    <a:pt x="81590" y="28912"/>
                    <a:pt x="83163" y="29091"/>
                  </a:cubicBezTo>
                  <a:cubicBezTo>
                    <a:pt x="84736" y="29271"/>
                    <a:pt x="87527" y="29920"/>
                    <a:pt x="86963" y="30101"/>
                  </a:cubicBezTo>
                  <a:cubicBezTo>
                    <a:pt x="86399" y="30282"/>
                    <a:pt x="87836" y="30107"/>
                    <a:pt x="79780" y="30176"/>
                  </a:cubicBezTo>
                  <a:cubicBezTo>
                    <a:pt x="71725" y="30245"/>
                    <a:pt x="51033" y="30475"/>
                    <a:pt x="38630" y="30514"/>
                  </a:cubicBezTo>
                  <a:cubicBezTo>
                    <a:pt x="26227" y="30553"/>
                    <a:pt x="11799" y="30459"/>
                    <a:pt x="5362" y="30410"/>
                  </a:cubicBezTo>
                  <a:cubicBezTo>
                    <a:pt x="-1075" y="30361"/>
                    <a:pt x="151" y="31459"/>
                    <a:pt x="10" y="30220"/>
                  </a:cubicBezTo>
                  <a:cubicBezTo>
                    <a:pt x="-131" y="28982"/>
                    <a:pt x="2390" y="23117"/>
                    <a:pt x="4517" y="22979"/>
                  </a:cubicBezTo>
                  <a:close/>
                </a:path>
              </a:pathLst>
            </a:custGeom>
            <a:solidFill>
              <a:srgbClr val="783F04"/>
            </a:solidFill>
            <a:ln>
              <a:noFill/>
            </a:ln>
          </p:spPr>
        </p:sp>
        <p:sp>
          <p:nvSpPr>
            <p:cNvPr id="1893" name="Google Shape;1893;p30"/>
            <p:cNvSpPr/>
            <p:nvPr/>
          </p:nvSpPr>
          <p:spPr>
            <a:xfrm>
              <a:off x="2782961" y="1116281"/>
              <a:ext cx="2176200" cy="79500"/>
            </a:xfrm>
            <a:prstGeom prst="rect">
              <a:avLst/>
            </a:prstGeom>
            <a:solidFill>
              <a:srgbClr val="783F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4" name="Google Shape;1894;p30"/>
          <p:cNvGrpSpPr/>
          <p:nvPr/>
        </p:nvGrpSpPr>
        <p:grpSpPr>
          <a:xfrm rot="-9307233">
            <a:off x="1738907" y="1281618"/>
            <a:ext cx="168085" cy="203264"/>
            <a:chOff x="2356173" y="1753343"/>
            <a:chExt cx="254737" cy="308010"/>
          </a:xfrm>
        </p:grpSpPr>
        <p:sp>
          <p:nvSpPr>
            <p:cNvPr id="1895" name="Google Shape;1895;p30"/>
            <p:cNvSpPr/>
            <p:nvPr/>
          </p:nvSpPr>
          <p:spPr>
            <a:xfrm rot="-1790132">
              <a:off x="2392115" y="1763774"/>
              <a:ext cx="23517" cy="150517"/>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30"/>
            <p:cNvSpPr/>
            <p:nvPr/>
          </p:nvSpPr>
          <p:spPr>
            <a:xfrm rot="-1790132">
              <a:off x="2418386" y="1749185"/>
              <a:ext cx="23517" cy="150517"/>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30"/>
            <p:cNvSpPr/>
            <p:nvPr/>
          </p:nvSpPr>
          <p:spPr>
            <a:xfrm rot="1865250">
              <a:off x="2523696" y="1749166"/>
              <a:ext cx="23821" cy="150593"/>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30"/>
            <p:cNvSpPr/>
            <p:nvPr/>
          </p:nvSpPr>
          <p:spPr>
            <a:xfrm rot="1865250">
              <a:off x="2549800" y="1763747"/>
              <a:ext cx="23821" cy="150491"/>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30"/>
            <p:cNvSpPr/>
            <p:nvPr/>
          </p:nvSpPr>
          <p:spPr>
            <a:xfrm>
              <a:off x="2458421" y="1910134"/>
              <a:ext cx="23700" cy="150603"/>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30"/>
            <p:cNvSpPr/>
            <p:nvPr/>
          </p:nvSpPr>
          <p:spPr>
            <a:xfrm>
              <a:off x="2488465" y="1910752"/>
              <a:ext cx="23700" cy="150603"/>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01" name="Google Shape;1901;p30"/>
          <p:cNvGrpSpPr/>
          <p:nvPr/>
        </p:nvGrpSpPr>
        <p:grpSpPr>
          <a:xfrm rot="9031979">
            <a:off x="1316715" y="1281269"/>
            <a:ext cx="168091" cy="203259"/>
            <a:chOff x="2356173" y="1753343"/>
            <a:chExt cx="254737" cy="308010"/>
          </a:xfrm>
        </p:grpSpPr>
        <p:sp>
          <p:nvSpPr>
            <p:cNvPr id="1902" name="Google Shape;1902;p30"/>
            <p:cNvSpPr/>
            <p:nvPr/>
          </p:nvSpPr>
          <p:spPr>
            <a:xfrm rot="-1790132">
              <a:off x="2392115" y="1763774"/>
              <a:ext cx="23517" cy="150517"/>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30"/>
            <p:cNvSpPr/>
            <p:nvPr/>
          </p:nvSpPr>
          <p:spPr>
            <a:xfrm rot="-1790132">
              <a:off x="2418386" y="1749185"/>
              <a:ext cx="23517" cy="150517"/>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30"/>
            <p:cNvSpPr/>
            <p:nvPr/>
          </p:nvSpPr>
          <p:spPr>
            <a:xfrm rot="1865250">
              <a:off x="2523696" y="1749166"/>
              <a:ext cx="23821" cy="150593"/>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30"/>
            <p:cNvSpPr/>
            <p:nvPr/>
          </p:nvSpPr>
          <p:spPr>
            <a:xfrm rot="1865250">
              <a:off x="2549800" y="1763747"/>
              <a:ext cx="23821" cy="150491"/>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30"/>
            <p:cNvSpPr/>
            <p:nvPr/>
          </p:nvSpPr>
          <p:spPr>
            <a:xfrm>
              <a:off x="2458421" y="1910134"/>
              <a:ext cx="23700" cy="150603"/>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30"/>
            <p:cNvSpPr/>
            <p:nvPr/>
          </p:nvSpPr>
          <p:spPr>
            <a:xfrm>
              <a:off x="2488465" y="1910752"/>
              <a:ext cx="23700" cy="150603"/>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08" name="Google Shape;1908;p30"/>
          <p:cNvSpPr/>
          <p:nvPr/>
        </p:nvSpPr>
        <p:spPr>
          <a:xfrm rot="-9785">
            <a:off x="2091363" y="1593600"/>
            <a:ext cx="632403" cy="249600"/>
          </a:xfrm>
          <a:prstGeom prst="roundRect">
            <a:avLst>
              <a:gd name="adj" fmla="val 16667"/>
            </a:avLst>
          </a:prstGeom>
          <a:gradFill>
            <a:gsLst>
              <a:gs pos="0">
                <a:srgbClr val="DCECD5"/>
              </a:gs>
              <a:gs pos="100000">
                <a:srgbClr val="93BC81"/>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09" name="Google Shape;1909;p30"/>
          <p:cNvGrpSpPr/>
          <p:nvPr/>
        </p:nvGrpSpPr>
        <p:grpSpPr>
          <a:xfrm rot="-387883">
            <a:off x="2081753" y="1483450"/>
            <a:ext cx="631778" cy="340925"/>
            <a:chOff x="2001953" y="3365432"/>
            <a:chExt cx="597753" cy="252162"/>
          </a:xfrm>
        </p:grpSpPr>
        <p:sp>
          <p:nvSpPr>
            <p:cNvPr id="1910" name="Google Shape;1910;p30"/>
            <p:cNvSpPr/>
            <p:nvPr/>
          </p:nvSpPr>
          <p:spPr>
            <a:xfrm rot="413145">
              <a:off x="2378975" y="3530391"/>
              <a:ext cx="218647" cy="47699"/>
            </a:xfrm>
            <a:custGeom>
              <a:avLst/>
              <a:gdLst/>
              <a:ahLst/>
              <a:cxnLst/>
              <a:rect l="l" t="t" r="r" b="b"/>
              <a:pathLst>
                <a:path w="71818" h="9537" extrusionOk="0">
                  <a:moveTo>
                    <a:pt x="0" y="9537"/>
                  </a:moveTo>
                  <a:cubicBezTo>
                    <a:pt x="1207" y="7950"/>
                    <a:pt x="4350" y="107"/>
                    <a:pt x="7239" y="12"/>
                  </a:cubicBezTo>
                  <a:cubicBezTo>
                    <a:pt x="10128" y="-83"/>
                    <a:pt x="14255" y="8934"/>
                    <a:pt x="17335" y="8966"/>
                  </a:cubicBezTo>
                  <a:cubicBezTo>
                    <a:pt x="20415" y="8998"/>
                    <a:pt x="22637" y="298"/>
                    <a:pt x="25717" y="203"/>
                  </a:cubicBezTo>
                  <a:cubicBezTo>
                    <a:pt x="28797" y="108"/>
                    <a:pt x="32766" y="8235"/>
                    <a:pt x="35814" y="8394"/>
                  </a:cubicBezTo>
                  <a:cubicBezTo>
                    <a:pt x="38862" y="8553"/>
                    <a:pt x="41370" y="1346"/>
                    <a:pt x="44005" y="1155"/>
                  </a:cubicBezTo>
                  <a:cubicBezTo>
                    <a:pt x="46640" y="965"/>
                    <a:pt x="49434" y="7061"/>
                    <a:pt x="51625" y="7251"/>
                  </a:cubicBezTo>
                  <a:cubicBezTo>
                    <a:pt x="53816" y="7442"/>
                    <a:pt x="55436" y="2552"/>
                    <a:pt x="57150" y="2298"/>
                  </a:cubicBezTo>
                  <a:cubicBezTo>
                    <a:pt x="58865" y="2044"/>
                    <a:pt x="60261" y="5537"/>
                    <a:pt x="61912" y="5727"/>
                  </a:cubicBezTo>
                  <a:cubicBezTo>
                    <a:pt x="63563" y="5918"/>
                    <a:pt x="65786" y="3568"/>
                    <a:pt x="67056" y="3441"/>
                  </a:cubicBezTo>
                  <a:cubicBezTo>
                    <a:pt x="68326" y="3314"/>
                    <a:pt x="68738" y="4806"/>
                    <a:pt x="69532" y="4965"/>
                  </a:cubicBezTo>
                  <a:cubicBezTo>
                    <a:pt x="70326" y="5124"/>
                    <a:pt x="71437" y="4489"/>
                    <a:pt x="71818" y="4394"/>
                  </a:cubicBezTo>
                </a:path>
              </a:pathLst>
            </a:custGeom>
            <a:noFill/>
            <a:ln w="9525" cap="flat" cmpd="sng">
              <a:solidFill>
                <a:srgbClr val="3D85C6"/>
              </a:solidFill>
              <a:prstDash val="solid"/>
              <a:round/>
              <a:headEnd type="none" w="med" len="med"/>
              <a:tailEnd type="none" w="med" len="med"/>
            </a:ln>
          </p:spPr>
        </p:sp>
        <p:sp>
          <p:nvSpPr>
            <p:cNvPr id="1911" name="Google Shape;1911;p30"/>
            <p:cNvSpPr/>
            <p:nvPr/>
          </p:nvSpPr>
          <p:spPr>
            <a:xfrm rot="-10386855" flipH="1">
              <a:off x="2377368" y="3530105"/>
              <a:ext cx="218647" cy="47699"/>
            </a:xfrm>
            <a:custGeom>
              <a:avLst/>
              <a:gdLst/>
              <a:ahLst/>
              <a:cxnLst/>
              <a:rect l="l" t="t" r="r" b="b"/>
              <a:pathLst>
                <a:path w="71818" h="9537" extrusionOk="0">
                  <a:moveTo>
                    <a:pt x="0" y="9537"/>
                  </a:moveTo>
                  <a:cubicBezTo>
                    <a:pt x="1207" y="7950"/>
                    <a:pt x="4350" y="107"/>
                    <a:pt x="7239" y="12"/>
                  </a:cubicBezTo>
                  <a:cubicBezTo>
                    <a:pt x="10128" y="-83"/>
                    <a:pt x="14255" y="8934"/>
                    <a:pt x="17335" y="8966"/>
                  </a:cubicBezTo>
                  <a:cubicBezTo>
                    <a:pt x="20415" y="8998"/>
                    <a:pt x="22637" y="298"/>
                    <a:pt x="25717" y="203"/>
                  </a:cubicBezTo>
                  <a:cubicBezTo>
                    <a:pt x="28797" y="108"/>
                    <a:pt x="32766" y="8235"/>
                    <a:pt x="35814" y="8394"/>
                  </a:cubicBezTo>
                  <a:cubicBezTo>
                    <a:pt x="38862" y="8553"/>
                    <a:pt x="41370" y="1346"/>
                    <a:pt x="44005" y="1155"/>
                  </a:cubicBezTo>
                  <a:cubicBezTo>
                    <a:pt x="46640" y="965"/>
                    <a:pt x="49434" y="7061"/>
                    <a:pt x="51625" y="7251"/>
                  </a:cubicBezTo>
                  <a:cubicBezTo>
                    <a:pt x="53816" y="7442"/>
                    <a:pt x="55436" y="2552"/>
                    <a:pt x="57150" y="2298"/>
                  </a:cubicBezTo>
                  <a:cubicBezTo>
                    <a:pt x="58865" y="2044"/>
                    <a:pt x="60261" y="5537"/>
                    <a:pt x="61912" y="5727"/>
                  </a:cubicBezTo>
                  <a:cubicBezTo>
                    <a:pt x="63563" y="5918"/>
                    <a:pt x="65786" y="3568"/>
                    <a:pt x="67056" y="3441"/>
                  </a:cubicBezTo>
                  <a:cubicBezTo>
                    <a:pt x="68326" y="3314"/>
                    <a:pt x="68738" y="4806"/>
                    <a:pt x="69532" y="4965"/>
                  </a:cubicBezTo>
                  <a:cubicBezTo>
                    <a:pt x="70326" y="5124"/>
                    <a:pt x="71437" y="4489"/>
                    <a:pt x="71818" y="4394"/>
                  </a:cubicBezTo>
                </a:path>
              </a:pathLst>
            </a:custGeom>
            <a:noFill/>
            <a:ln w="9525" cap="flat" cmpd="sng">
              <a:solidFill>
                <a:srgbClr val="CC0000"/>
              </a:solidFill>
              <a:prstDash val="solid"/>
              <a:round/>
              <a:headEnd type="none" w="med" len="med"/>
              <a:tailEnd type="none" w="med" len="med"/>
            </a:ln>
          </p:spPr>
        </p:sp>
        <p:sp>
          <p:nvSpPr>
            <p:cNvPr id="1912" name="Google Shape;1912;p30"/>
            <p:cNvSpPr/>
            <p:nvPr/>
          </p:nvSpPr>
          <p:spPr>
            <a:xfrm rot="-10387045">
              <a:off x="2004086" y="3484154"/>
              <a:ext cx="205263" cy="47699"/>
            </a:xfrm>
            <a:custGeom>
              <a:avLst/>
              <a:gdLst/>
              <a:ahLst/>
              <a:cxnLst/>
              <a:rect l="l" t="t" r="r" b="b"/>
              <a:pathLst>
                <a:path w="71818" h="9537" extrusionOk="0">
                  <a:moveTo>
                    <a:pt x="0" y="9537"/>
                  </a:moveTo>
                  <a:cubicBezTo>
                    <a:pt x="1207" y="7950"/>
                    <a:pt x="4350" y="107"/>
                    <a:pt x="7239" y="12"/>
                  </a:cubicBezTo>
                  <a:cubicBezTo>
                    <a:pt x="10128" y="-83"/>
                    <a:pt x="14255" y="8934"/>
                    <a:pt x="17335" y="8966"/>
                  </a:cubicBezTo>
                  <a:cubicBezTo>
                    <a:pt x="20415" y="8998"/>
                    <a:pt x="22637" y="298"/>
                    <a:pt x="25717" y="203"/>
                  </a:cubicBezTo>
                  <a:cubicBezTo>
                    <a:pt x="28797" y="108"/>
                    <a:pt x="32766" y="8235"/>
                    <a:pt x="35814" y="8394"/>
                  </a:cubicBezTo>
                  <a:cubicBezTo>
                    <a:pt x="38862" y="8553"/>
                    <a:pt x="41370" y="1346"/>
                    <a:pt x="44005" y="1155"/>
                  </a:cubicBezTo>
                  <a:cubicBezTo>
                    <a:pt x="46640" y="965"/>
                    <a:pt x="49434" y="7061"/>
                    <a:pt x="51625" y="7251"/>
                  </a:cubicBezTo>
                  <a:cubicBezTo>
                    <a:pt x="53816" y="7442"/>
                    <a:pt x="55436" y="2552"/>
                    <a:pt x="57150" y="2298"/>
                  </a:cubicBezTo>
                  <a:cubicBezTo>
                    <a:pt x="58865" y="2044"/>
                    <a:pt x="60261" y="5537"/>
                    <a:pt x="61912" y="5727"/>
                  </a:cubicBezTo>
                  <a:cubicBezTo>
                    <a:pt x="63563" y="5918"/>
                    <a:pt x="65786" y="3568"/>
                    <a:pt x="67056" y="3441"/>
                  </a:cubicBezTo>
                  <a:cubicBezTo>
                    <a:pt x="68326" y="3314"/>
                    <a:pt x="68738" y="4806"/>
                    <a:pt x="69532" y="4965"/>
                  </a:cubicBezTo>
                  <a:cubicBezTo>
                    <a:pt x="70326" y="5124"/>
                    <a:pt x="71437" y="4489"/>
                    <a:pt x="71818" y="4394"/>
                  </a:cubicBezTo>
                </a:path>
              </a:pathLst>
            </a:custGeom>
            <a:noFill/>
            <a:ln w="9525" cap="flat" cmpd="sng">
              <a:solidFill>
                <a:srgbClr val="CC0000"/>
              </a:solidFill>
              <a:prstDash val="solid"/>
              <a:round/>
              <a:headEnd type="none" w="med" len="med"/>
              <a:tailEnd type="none" w="med" len="med"/>
            </a:ln>
          </p:spPr>
        </p:sp>
        <p:sp>
          <p:nvSpPr>
            <p:cNvPr id="1913" name="Google Shape;1913;p30"/>
            <p:cNvSpPr/>
            <p:nvPr/>
          </p:nvSpPr>
          <p:spPr>
            <a:xfrm rot="412235" flipH="1">
              <a:off x="2005237" y="3484428"/>
              <a:ext cx="205619" cy="47699"/>
            </a:xfrm>
            <a:custGeom>
              <a:avLst/>
              <a:gdLst/>
              <a:ahLst/>
              <a:cxnLst/>
              <a:rect l="l" t="t" r="r" b="b"/>
              <a:pathLst>
                <a:path w="71818" h="9537" extrusionOk="0">
                  <a:moveTo>
                    <a:pt x="0" y="9537"/>
                  </a:moveTo>
                  <a:cubicBezTo>
                    <a:pt x="1207" y="7950"/>
                    <a:pt x="4350" y="107"/>
                    <a:pt x="7239" y="12"/>
                  </a:cubicBezTo>
                  <a:cubicBezTo>
                    <a:pt x="10128" y="-83"/>
                    <a:pt x="14255" y="8934"/>
                    <a:pt x="17335" y="8966"/>
                  </a:cubicBezTo>
                  <a:cubicBezTo>
                    <a:pt x="20415" y="8998"/>
                    <a:pt x="22637" y="298"/>
                    <a:pt x="25717" y="203"/>
                  </a:cubicBezTo>
                  <a:cubicBezTo>
                    <a:pt x="28797" y="108"/>
                    <a:pt x="32766" y="8235"/>
                    <a:pt x="35814" y="8394"/>
                  </a:cubicBezTo>
                  <a:cubicBezTo>
                    <a:pt x="38862" y="8553"/>
                    <a:pt x="41370" y="1346"/>
                    <a:pt x="44005" y="1155"/>
                  </a:cubicBezTo>
                  <a:cubicBezTo>
                    <a:pt x="46640" y="965"/>
                    <a:pt x="49434" y="7061"/>
                    <a:pt x="51625" y="7251"/>
                  </a:cubicBezTo>
                  <a:cubicBezTo>
                    <a:pt x="53816" y="7442"/>
                    <a:pt x="55436" y="2552"/>
                    <a:pt x="57150" y="2298"/>
                  </a:cubicBezTo>
                  <a:cubicBezTo>
                    <a:pt x="58865" y="2044"/>
                    <a:pt x="60261" y="5537"/>
                    <a:pt x="61912" y="5727"/>
                  </a:cubicBezTo>
                  <a:cubicBezTo>
                    <a:pt x="63563" y="5918"/>
                    <a:pt x="65786" y="3568"/>
                    <a:pt x="67056" y="3441"/>
                  </a:cubicBezTo>
                  <a:cubicBezTo>
                    <a:pt x="68326" y="3314"/>
                    <a:pt x="68738" y="4806"/>
                    <a:pt x="69532" y="4965"/>
                  </a:cubicBezTo>
                  <a:cubicBezTo>
                    <a:pt x="70326" y="5124"/>
                    <a:pt x="71437" y="4489"/>
                    <a:pt x="71818" y="4394"/>
                  </a:cubicBezTo>
                </a:path>
              </a:pathLst>
            </a:custGeom>
            <a:noFill/>
            <a:ln w="9525" cap="flat" cmpd="sng">
              <a:solidFill>
                <a:srgbClr val="3D85C6"/>
              </a:solidFill>
              <a:prstDash val="solid"/>
              <a:round/>
              <a:headEnd type="none" w="med" len="med"/>
              <a:tailEnd type="none" w="med" len="med"/>
            </a:ln>
          </p:spPr>
        </p:sp>
        <p:sp>
          <p:nvSpPr>
            <p:cNvPr id="1914" name="Google Shape;1914;p30"/>
            <p:cNvSpPr/>
            <p:nvPr/>
          </p:nvSpPr>
          <p:spPr>
            <a:xfrm rot="414769">
              <a:off x="2212697" y="3468749"/>
              <a:ext cx="172319" cy="46053"/>
            </a:xfrm>
            <a:custGeom>
              <a:avLst/>
              <a:gdLst/>
              <a:ahLst/>
              <a:cxnLst/>
              <a:rect l="l" t="t" r="r" b="b"/>
              <a:pathLst>
                <a:path w="7977" h="1996" extrusionOk="0">
                  <a:moveTo>
                    <a:pt x="0" y="1900"/>
                  </a:moveTo>
                  <a:cubicBezTo>
                    <a:pt x="663" y="-675"/>
                    <a:pt x="7487" y="-618"/>
                    <a:pt x="7977" y="1996"/>
                  </a:cubicBezTo>
                </a:path>
              </a:pathLst>
            </a:custGeom>
            <a:noFill/>
            <a:ln w="9525" cap="flat" cmpd="sng">
              <a:solidFill>
                <a:srgbClr val="CC0000"/>
              </a:solidFill>
              <a:prstDash val="solid"/>
              <a:round/>
              <a:headEnd type="none" w="med" len="med"/>
              <a:tailEnd type="none" w="med" len="med"/>
            </a:ln>
          </p:spPr>
        </p:sp>
        <p:sp>
          <p:nvSpPr>
            <p:cNvPr id="1915" name="Google Shape;1915;p30"/>
            <p:cNvSpPr/>
            <p:nvPr/>
          </p:nvSpPr>
          <p:spPr>
            <a:xfrm rot="414919">
              <a:off x="2203554" y="3549395"/>
              <a:ext cx="172312" cy="35486"/>
            </a:xfrm>
            <a:custGeom>
              <a:avLst/>
              <a:gdLst/>
              <a:ahLst/>
              <a:cxnLst/>
              <a:rect l="l" t="t" r="r" b="b"/>
              <a:pathLst>
                <a:path w="8168" h="2013" extrusionOk="0">
                  <a:moveTo>
                    <a:pt x="0" y="48"/>
                  </a:moveTo>
                  <a:cubicBezTo>
                    <a:pt x="567" y="2711"/>
                    <a:pt x="7486" y="2636"/>
                    <a:pt x="8168" y="0"/>
                  </a:cubicBezTo>
                </a:path>
              </a:pathLst>
            </a:custGeom>
            <a:noFill/>
            <a:ln w="9525" cap="flat" cmpd="sng">
              <a:solidFill>
                <a:srgbClr val="3D85C6"/>
              </a:solidFill>
              <a:prstDash val="solid"/>
              <a:round/>
              <a:headEnd type="none" w="med" len="med"/>
              <a:tailEnd type="none" w="med" len="med"/>
            </a:ln>
          </p:spPr>
        </p:sp>
        <p:sp>
          <p:nvSpPr>
            <p:cNvPr id="1916" name="Google Shape;1916;p30"/>
            <p:cNvSpPr/>
            <p:nvPr/>
          </p:nvSpPr>
          <p:spPr>
            <a:xfrm rot="415311">
              <a:off x="2194863" y="3376073"/>
              <a:ext cx="190531" cy="230881"/>
            </a:xfrm>
            <a:custGeom>
              <a:avLst/>
              <a:gdLst/>
              <a:ahLst/>
              <a:cxnLst/>
              <a:rect l="l" t="t" r="r" b="b"/>
              <a:pathLst>
                <a:path w="7120" h="7516" extrusionOk="0">
                  <a:moveTo>
                    <a:pt x="7120" y="5405"/>
                  </a:moveTo>
                  <a:cubicBezTo>
                    <a:pt x="5665" y="5362"/>
                    <a:pt x="4530" y="8078"/>
                    <a:pt x="3239" y="7406"/>
                  </a:cubicBezTo>
                  <a:cubicBezTo>
                    <a:pt x="849" y="6162"/>
                    <a:pt x="1905" y="1905"/>
                    <a:pt x="0" y="0"/>
                  </a:cubicBezTo>
                </a:path>
              </a:pathLst>
            </a:custGeom>
            <a:noFill/>
            <a:ln w="9525" cap="flat" cmpd="sng">
              <a:solidFill>
                <a:srgbClr val="6AA84F"/>
              </a:solidFill>
              <a:prstDash val="solid"/>
              <a:round/>
              <a:headEnd type="none" w="med" len="med"/>
              <a:tailEnd type="none" w="med" len="med"/>
            </a:ln>
          </p:spPr>
        </p:sp>
        <p:sp>
          <p:nvSpPr>
            <p:cNvPr id="1917" name="Google Shape;1917;p30"/>
            <p:cNvSpPr/>
            <p:nvPr/>
          </p:nvSpPr>
          <p:spPr>
            <a:xfrm rot="408985">
              <a:off x="2376533" y="3506582"/>
              <a:ext cx="103633" cy="73751"/>
            </a:xfrm>
            <a:prstGeom prst="ellipse">
              <a:avLst/>
            </a:prstGeom>
            <a:gradFill>
              <a:gsLst>
                <a:gs pos="0">
                  <a:srgbClr val="DBD4EB"/>
                </a:gs>
                <a:gs pos="100000">
                  <a:srgbClr val="9180BB"/>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18" name="Google Shape;1918;p30"/>
          <p:cNvSpPr/>
          <p:nvPr/>
        </p:nvSpPr>
        <p:spPr>
          <a:xfrm>
            <a:off x="2252836" y="1435048"/>
            <a:ext cx="70800" cy="66300"/>
          </a:xfrm>
          <a:prstGeom prst="rect">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30"/>
          <p:cNvSpPr txBox="1"/>
          <p:nvPr/>
        </p:nvSpPr>
        <p:spPr>
          <a:xfrm>
            <a:off x="2064459" y="1330455"/>
            <a:ext cx="337200" cy="170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300"/>
              <a:t>5’</a:t>
            </a:r>
            <a:endParaRPr sz="300"/>
          </a:p>
        </p:txBody>
      </p:sp>
      <p:grpSp>
        <p:nvGrpSpPr>
          <p:cNvPr id="1920" name="Google Shape;1920;p30"/>
          <p:cNvGrpSpPr/>
          <p:nvPr/>
        </p:nvGrpSpPr>
        <p:grpSpPr>
          <a:xfrm>
            <a:off x="3804983" y="2513929"/>
            <a:ext cx="532598" cy="228506"/>
            <a:chOff x="2780846" y="289371"/>
            <a:chExt cx="2178315" cy="906410"/>
          </a:xfrm>
        </p:grpSpPr>
        <p:sp>
          <p:nvSpPr>
            <p:cNvPr id="1921" name="Google Shape;1921;p30"/>
            <p:cNvSpPr/>
            <p:nvPr/>
          </p:nvSpPr>
          <p:spPr>
            <a:xfrm>
              <a:off x="2780846" y="289371"/>
              <a:ext cx="2178200" cy="898500"/>
            </a:xfrm>
            <a:custGeom>
              <a:avLst/>
              <a:gdLst/>
              <a:ahLst/>
              <a:cxnLst/>
              <a:rect l="l" t="t" r="r" b="b"/>
              <a:pathLst>
                <a:path w="87128" h="35940" extrusionOk="0">
                  <a:moveTo>
                    <a:pt x="5900" y="0"/>
                  </a:moveTo>
                  <a:cubicBezTo>
                    <a:pt x="8027" y="-138"/>
                    <a:pt x="10543" y="29039"/>
                    <a:pt x="12864" y="32584"/>
                  </a:cubicBezTo>
                  <a:cubicBezTo>
                    <a:pt x="15185" y="36129"/>
                    <a:pt x="17445" y="21387"/>
                    <a:pt x="19828" y="21269"/>
                  </a:cubicBezTo>
                  <a:cubicBezTo>
                    <a:pt x="22211" y="21151"/>
                    <a:pt x="25142" y="29949"/>
                    <a:pt x="27163" y="31875"/>
                  </a:cubicBezTo>
                  <a:cubicBezTo>
                    <a:pt x="29184" y="33801"/>
                    <a:pt x="30451" y="36058"/>
                    <a:pt x="31956" y="32827"/>
                  </a:cubicBezTo>
                  <a:cubicBezTo>
                    <a:pt x="33461" y="29597"/>
                    <a:pt x="34616" y="12899"/>
                    <a:pt x="36193" y="12492"/>
                  </a:cubicBezTo>
                  <a:cubicBezTo>
                    <a:pt x="37770" y="12085"/>
                    <a:pt x="39118" y="28150"/>
                    <a:pt x="41417" y="30383"/>
                  </a:cubicBezTo>
                  <a:cubicBezTo>
                    <a:pt x="43716" y="32616"/>
                    <a:pt x="47900" y="26364"/>
                    <a:pt x="49987" y="25889"/>
                  </a:cubicBezTo>
                  <a:cubicBezTo>
                    <a:pt x="52074" y="25414"/>
                    <a:pt x="52642" y="28643"/>
                    <a:pt x="53941" y="27535"/>
                  </a:cubicBezTo>
                  <a:cubicBezTo>
                    <a:pt x="55240" y="26428"/>
                    <a:pt x="56231" y="18453"/>
                    <a:pt x="57781" y="19244"/>
                  </a:cubicBezTo>
                  <a:cubicBezTo>
                    <a:pt x="59331" y="20035"/>
                    <a:pt x="61017" y="31081"/>
                    <a:pt x="63241" y="32283"/>
                  </a:cubicBezTo>
                  <a:cubicBezTo>
                    <a:pt x="65465" y="33485"/>
                    <a:pt x="68730" y="26466"/>
                    <a:pt x="71126" y="26455"/>
                  </a:cubicBezTo>
                  <a:cubicBezTo>
                    <a:pt x="73522" y="26444"/>
                    <a:pt x="75596" y="31245"/>
                    <a:pt x="77617" y="32216"/>
                  </a:cubicBezTo>
                  <a:cubicBezTo>
                    <a:pt x="79638" y="33187"/>
                    <a:pt x="81681" y="32104"/>
                    <a:pt x="83254" y="32283"/>
                  </a:cubicBezTo>
                  <a:cubicBezTo>
                    <a:pt x="84827" y="32463"/>
                    <a:pt x="87618" y="33112"/>
                    <a:pt x="87054" y="33293"/>
                  </a:cubicBezTo>
                  <a:cubicBezTo>
                    <a:pt x="86490" y="33474"/>
                    <a:pt x="87926" y="33298"/>
                    <a:pt x="79870" y="33367"/>
                  </a:cubicBezTo>
                  <a:cubicBezTo>
                    <a:pt x="71815" y="33436"/>
                    <a:pt x="51124" y="33667"/>
                    <a:pt x="38721" y="33706"/>
                  </a:cubicBezTo>
                  <a:cubicBezTo>
                    <a:pt x="26318" y="33745"/>
                    <a:pt x="11889" y="33650"/>
                    <a:pt x="5452" y="33601"/>
                  </a:cubicBezTo>
                  <a:cubicBezTo>
                    <a:pt x="-985" y="33552"/>
                    <a:pt x="26" y="39012"/>
                    <a:pt x="101" y="33412"/>
                  </a:cubicBezTo>
                  <a:cubicBezTo>
                    <a:pt x="176" y="27812"/>
                    <a:pt x="3773" y="138"/>
                    <a:pt x="5900" y="0"/>
                  </a:cubicBezTo>
                  <a:close/>
                </a:path>
              </a:pathLst>
            </a:custGeom>
            <a:solidFill>
              <a:srgbClr val="FFD966"/>
            </a:solidFill>
            <a:ln>
              <a:noFill/>
            </a:ln>
          </p:spPr>
        </p:sp>
        <p:sp>
          <p:nvSpPr>
            <p:cNvPr id="1922" name="Google Shape;1922;p30"/>
            <p:cNvSpPr/>
            <p:nvPr/>
          </p:nvSpPr>
          <p:spPr>
            <a:xfrm>
              <a:off x="2782961" y="1116281"/>
              <a:ext cx="2176200" cy="79500"/>
            </a:xfrm>
            <a:prstGeom prst="rect">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23" name="Google Shape;1923;p30"/>
          <p:cNvGrpSpPr/>
          <p:nvPr/>
        </p:nvGrpSpPr>
        <p:grpSpPr>
          <a:xfrm>
            <a:off x="1541042" y="2376337"/>
            <a:ext cx="862845" cy="735555"/>
            <a:chOff x="947750" y="1128700"/>
            <a:chExt cx="925700" cy="779850"/>
          </a:xfrm>
        </p:grpSpPr>
        <p:sp>
          <p:nvSpPr>
            <p:cNvPr id="1924" name="Google Shape;1924;p30"/>
            <p:cNvSpPr/>
            <p:nvPr/>
          </p:nvSpPr>
          <p:spPr>
            <a:xfrm>
              <a:off x="947750" y="1157275"/>
              <a:ext cx="257175" cy="747725"/>
            </a:xfrm>
            <a:custGeom>
              <a:avLst/>
              <a:gdLst/>
              <a:ahLst/>
              <a:cxnLst/>
              <a:rect l="l" t="t" r="r" b="b"/>
              <a:pathLst>
                <a:path w="10287" h="29909" extrusionOk="0">
                  <a:moveTo>
                    <a:pt x="0" y="1334"/>
                  </a:moveTo>
                  <a:lnTo>
                    <a:pt x="0" y="25908"/>
                  </a:lnTo>
                  <a:lnTo>
                    <a:pt x="10287" y="29909"/>
                  </a:lnTo>
                  <a:lnTo>
                    <a:pt x="6667" y="0"/>
                  </a:lnTo>
                  <a:close/>
                </a:path>
              </a:pathLst>
            </a:custGeom>
            <a:solidFill>
              <a:srgbClr val="999999"/>
            </a:solidFill>
            <a:ln w="9525" cap="flat" cmpd="sng">
              <a:solidFill>
                <a:schemeClr val="dk2"/>
              </a:solidFill>
              <a:prstDash val="solid"/>
              <a:round/>
              <a:headEnd type="none" w="med" len="med"/>
              <a:tailEnd type="none" w="med" len="med"/>
            </a:ln>
          </p:spPr>
        </p:sp>
        <p:sp>
          <p:nvSpPr>
            <p:cNvPr id="1925" name="Google Shape;1925;p30"/>
            <p:cNvSpPr/>
            <p:nvPr/>
          </p:nvSpPr>
          <p:spPr>
            <a:xfrm>
              <a:off x="1114425" y="1154900"/>
              <a:ext cx="321475" cy="716750"/>
            </a:xfrm>
            <a:custGeom>
              <a:avLst/>
              <a:gdLst/>
              <a:ahLst/>
              <a:cxnLst/>
              <a:rect l="l" t="t" r="r" b="b"/>
              <a:pathLst>
                <a:path w="12859" h="28670" extrusionOk="0">
                  <a:moveTo>
                    <a:pt x="0" y="0"/>
                  </a:moveTo>
                  <a:lnTo>
                    <a:pt x="10954" y="0"/>
                  </a:lnTo>
                  <a:lnTo>
                    <a:pt x="12859" y="9811"/>
                  </a:lnTo>
                  <a:lnTo>
                    <a:pt x="2667" y="9811"/>
                  </a:lnTo>
                  <a:lnTo>
                    <a:pt x="5048" y="28670"/>
                  </a:lnTo>
                  <a:lnTo>
                    <a:pt x="3524" y="28670"/>
                  </a:lnTo>
                  <a:close/>
                </a:path>
              </a:pathLst>
            </a:custGeom>
            <a:solidFill>
              <a:srgbClr val="CCCCCC"/>
            </a:solidFill>
            <a:ln w="9525" cap="flat" cmpd="sng">
              <a:solidFill>
                <a:schemeClr val="dk2"/>
              </a:solidFill>
              <a:prstDash val="solid"/>
              <a:round/>
              <a:headEnd type="none" w="med" len="med"/>
              <a:tailEnd type="none" w="med" len="med"/>
            </a:ln>
          </p:spPr>
        </p:sp>
        <p:sp>
          <p:nvSpPr>
            <p:cNvPr id="1926" name="Google Shape;1926;p30"/>
            <p:cNvSpPr/>
            <p:nvPr/>
          </p:nvSpPr>
          <p:spPr>
            <a:xfrm>
              <a:off x="1340650" y="1128700"/>
              <a:ext cx="388150" cy="271475"/>
            </a:xfrm>
            <a:custGeom>
              <a:avLst/>
              <a:gdLst/>
              <a:ahLst/>
              <a:cxnLst/>
              <a:rect l="l" t="t" r="r" b="b"/>
              <a:pathLst>
                <a:path w="15526" h="10859" extrusionOk="0">
                  <a:moveTo>
                    <a:pt x="0" y="953"/>
                  </a:moveTo>
                  <a:lnTo>
                    <a:pt x="2476" y="0"/>
                  </a:lnTo>
                  <a:lnTo>
                    <a:pt x="13049" y="0"/>
                  </a:lnTo>
                  <a:lnTo>
                    <a:pt x="15526" y="10859"/>
                  </a:lnTo>
                  <a:lnTo>
                    <a:pt x="4572" y="10763"/>
                  </a:lnTo>
                  <a:lnTo>
                    <a:pt x="2667" y="857"/>
                  </a:lnTo>
                  <a:close/>
                </a:path>
              </a:pathLst>
            </a:custGeom>
            <a:solidFill>
              <a:srgbClr val="B7B7B7"/>
            </a:solidFill>
            <a:ln w="9525" cap="flat" cmpd="sng">
              <a:solidFill>
                <a:schemeClr val="dk2"/>
              </a:solidFill>
              <a:prstDash val="solid"/>
              <a:round/>
              <a:headEnd type="none" w="med" len="med"/>
              <a:tailEnd type="none" w="med" len="med"/>
            </a:ln>
          </p:spPr>
        </p:sp>
        <p:sp>
          <p:nvSpPr>
            <p:cNvPr id="1927" name="Google Shape;1927;p30"/>
            <p:cNvSpPr/>
            <p:nvPr/>
          </p:nvSpPr>
          <p:spPr>
            <a:xfrm>
              <a:off x="1181100" y="1397775"/>
              <a:ext cx="676275" cy="473875"/>
            </a:xfrm>
            <a:custGeom>
              <a:avLst/>
              <a:gdLst/>
              <a:ahLst/>
              <a:cxnLst/>
              <a:rect l="l" t="t" r="r" b="b"/>
              <a:pathLst>
                <a:path w="27051" h="18955" extrusionOk="0">
                  <a:moveTo>
                    <a:pt x="21812" y="0"/>
                  </a:moveTo>
                  <a:lnTo>
                    <a:pt x="0" y="0"/>
                  </a:lnTo>
                  <a:lnTo>
                    <a:pt x="2477" y="18955"/>
                  </a:lnTo>
                  <a:lnTo>
                    <a:pt x="27051" y="18955"/>
                  </a:lnTo>
                  <a:close/>
                </a:path>
              </a:pathLst>
            </a:custGeom>
            <a:solidFill>
              <a:srgbClr val="434343"/>
            </a:solidFill>
            <a:ln w="9525" cap="flat" cmpd="sng">
              <a:solidFill>
                <a:schemeClr val="dk2"/>
              </a:solidFill>
              <a:prstDash val="solid"/>
              <a:round/>
              <a:headEnd type="none" w="med" len="med"/>
              <a:tailEnd type="none" w="med" len="med"/>
            </a:ln>
          </p:spPr>
        </p:sp>
        <p:sp>
          <p:nvSpPr>
            <p:cNvPr id="1928" name="Google Shape;1928;p30"/>
            <p:cNvSpPr/>
            <p:nvPr/>
          </p:nvSpPr>
          <p:spPr>
            <a:xfrm>
              <a:off x="1438275" y="1162050"/>
              <a:ext cx="252425" cy="207150"/>
            </a:xfrm>
            <a:custGeom>
              <a:avLst/>
              <a:gdLst/>
              <a:ahLst/>
              <a:cxnLst/>
              <a:rect l="l" t="t" r="r" b="b"/>
              <a:pathLst>
                <a:path w="10097" h="8286" extrusionOk="0">
                  <a:moveTo>
                    <a:pt x="0" y="0"/>
                  </a:moveTo>
                  <a:lnTo>
                    <a:pt x="1619" y="8286"/>
                  </a:lnTo>
                  <a:lnTo>
                    <a:pt x="10097" y="8191"/>
                  </a:lnTo>
                  <a:lnTo>
                    <a:pt x="8287" y="0"/>
                  </a:lnTo>
                  <a:close/>
                </a:path>
              </a:pathLst>
            </a:custGeom>
            <a:solidFill>
              <a:schemeClr val="lt2"/>
            </a:solidFill>
            <a:ln w="9525" cap="flat" cmpd="sng">
              <a:solidFill>
                <a:schemeClr val="dk2"/>
              </a:solidFill>
              <a:prstDash val="solid"/>
              <a:round/>
              <a:headEnd type="none" w="med" len="med"/>
              <a:tailEnd type="none" w="med" len="med"/>
            </a:ln>
          </p:spPr>
        </p:sp>
        <p:sp>
          <p:nvSpPr>
            <p:cNvPr id="1929" name="Google Shape;1929;p30"/>
            <p:cNvSpPr/>
            <p:nvPr/>
          </p:nvSpPr>
          <p:spPr>
            <a:xfrm>
              <a:off x="1201350" y="1871650"/>
              <a:ext cx="672100" cy="36900"/>
            </a:xfrm>
            <a:custGeom>
              <a:avLst/>
              <a:gdLst/>
              <a:ahLst/>
              <a:cxnLst/>
              <a:rect l="l" t="t" r="r" b="b"/>
              <a:pathLst>
                <a:path w="26884" h="1476" extrusionOk="0">
                  <a:moveTo>
                    <a:pt x="26336" y="24"/>
                  </a:moveTo>
                  <a:lnTo>
                    <a:pt x="26884" y="1381"/>
                  </a:lnTo>
                  <a:lnTo>
                    <a:pt x="190" y="1476"/>
                  </a:lnTo>
                  <a:lnTo>
                    <a:pt x="0" y="0"/>
                  </a:lnTo>
                  <a:close/>
                </a:path>
              </a:pathLst>
            </a:custGeom>
            <a:solidFill>
              <a:schemeClr val="lt2"/>
            </a:solidFill>
            <a:ln w="9525" cap="flat" cmpd="sng">
              <a:solidFill>
                <a:schemeClr val="dk2"/>
              </a:solidFill>
              <a:prstDash val="solid"/>
              <a:round/>
              <a:headEnd type="none" w="med" len="med"/>
              <a:tailEnd type="none" w="med" len="med"/>
            </a:ln>
          </p:spPr>
        </p:sp>
        <p:sp>
          <p:nvSpPr>
            <p:cNvPr id="1930" name="Google Shape;1930;p30"/>
            <p:cNvSpPr/>
            <p:nvPr/>
          </p:nvSpPr>
          <p:spPr>
            <a:xfrm>
              <a:off x="970350" y="1241800"/>
              <a:ext cx="128600" cy="125025"/>
            </a:xfrm>
            <a:custGeom>
              <a:avLst/>
              <a:gdLst/>
              <a:ahLst/>
              <a:cxnLst/>
              <a:rect l="l" t="t" r="r" b="b"/>
              <a:pathLst>
                <a:path w="5144" h="5001" extrusionOk="0">
                  <a:moveTo>
                    <a:pt x="0" y="239"/>
                  </a:moveTo>
                  <a:lnTo>
                    <a:pt x="0" y="5001"/>
                  </a:lnTo>
                  <a:lnTo>
                    <a:pt x="5144" y="5001"/>
                  </a:lnTo>
                  <a:lnTo>
                    <a:pt x="4620" y="0"/>
                  </a:lnTo>
                  <a:close/>
                </a:path>
              </a:pathLst>
            </a:custGeom>
            <a:solidFill>
              <a:srgbClr val="B7B7B7"/>
            </a:solidFill>
            <a:ln w="9525" cap="flat" cmpd="sng">
              <a:solidFill>
                <a:schemeClr val="dk2"/>
              </a:solidFill>
              <a:prstDash val="solid"/>
              <a:round/>
              <a:headEnd type="none" w="med" len="med"/>
              <a:tailEnd type="none" w="med" len="med"/>
            </a:ln>
          </p:spPr>
        </p:sp>
        <p:sp>
          <p:nvSpPr>
            <p:cNvPr id="1931" name="Google Shape;1931;p30"/>
            <p:cNvSpPr/>
            <p:nvPr/>
          </p:nvSpPr>
          <p:spPr>
            <a:xfrm>
              <a:off x="972750" y="1620425"/>
              <a:ext cx="185725" cy="228600"/>
            </a:xfrm>
            <a:custGeom>
              <a:avLst/>
              <a:gdLst/>
              <a:ahLst/>
              <a:cxnLst/>
              <a:rect l="l" t="t" r="r" b="b"/>
              <a:pathLst>
                <a:path w="7429" h="9144" extrusionOk="0">
                  <a:moveTo>
                    <a:pt x="0" y="0"/>
                  </a:moveTo>
                  <a:lnTo>
                    <a:pt x="0" y="6382"/>
                  </a:lnTo>
                  <a:lnTo>
                    <a:pt x="7429" y="9144"/>
                  </a:lnTo>
                  <a:lnTo>
                    <a:pt x="6381" y="524"/>
                  </a:lnTo>
                  <a:close/>
                </a:path>
              </a:pathLst>
            </a:custGeom>
            <a:solidFill>
              <a:srgbClr val="B7B7B7"/>
            </a:solidFill>
            <a:ln w="9525" cap="flat" cmpd="sng">
              <a:solidFill>
                <a:schemeClr val="dk2"/>
              </a:solidFill>
              <a:prstDash val="solid"/>
              <a:round/>
              <a:headEnd type="none" w="med" len="med"/>
              <a:tailEnd type="none" w="med" len="med"/>
            </a:ln>
          </p:spPr>
        </p:sp>
        <p:cxnSp>
          <p:nvCxnSpPr>
            <p:cNvPr id="1932" name="Google Shape;1932;p30"/>
            <p:cNvCxnSpPr/>
            <p:nvPr/>
          </p:nvCxnSpPr>
          <p:spPr>
            <a:xfrm rot="10800000" flipH="1">
              <a:off x="975125" y="1270350"/>
              <a:ext cx="111900" cy="4800"/>
            </a:xfrm>
            <a:prstGeom prst="straightConnector1">
              <a:avLst/>
            </a:prstGeom>
            <a:noFill/>
            <a:ln w="9525" cap="flat" cmpd="sng">
              <a:solidFill>
                <a:schemeClr val="dk2"/>
              </a:solidFill>
              <a:prstDash val="solid"/>
              <a:round/>
              <a:headEnd type="none" w="med" len="med"/>
              <a:tailEnd type="none" w="med" len="med"/>
            </a:ln>
          </p:spPr>
        </p:cxnSp>
        <p:cxnSp>
          <p:nvCxnSpPr>
            <p:cNvPr id="1933" name="Google Shape;1933;p30"/>
            <p:cNvCxnSpPr/>
            <p:nvPr/>
          </p:nvCxnSpPr>
          <p:spPr>
            <a:xfrm rot="10800000" flipH="1">
              <a:off x="975725" y="1303113"/>
              <a:ext cx="116700" cy="2400"/>
            </a:xfrm>
            <a:prstGeom prst="straightConnector1">
              <a:avLst/>
            </a:prstGeom>
            <a:noFill/>
            <a:ln w="9525" cap="flat" cmpd="sng">
              <a:solidFill>
                <a:schemeClr val="dk2"/>
              </a:solidFill>
              <a:prstDash val="solid"/>
              <a:round/>
              <a:headEnd type="none" w="med" len="med"/>
              <a:tailEnd type="none" w="med" len="med"/>
            </a:ln>
          </p:spPr>
        </p:cxnSp>
        <p:cxnSp>
          <p:nvCxnSpPr>
            <p:cNvPr id="1934" name="Google Shape;1934;p30"/>
            <p:cNvCxnSpPr/>
            <p:nvPr/>
          </p:nvCxnSpPr>
          <p:spPr>
            <a:xfrm rot="10800000" flipH="1">
              <a:off x="973925" y="1333500"/>
              <a:ext cx="120300" cy="3600"/>
            </a:xfrm>
            <a:prstGeom prst="straightConnector1">
              <a:avLst/>
            </a:prstGeom>
            <a:noFill/>
            <a:ln w="9525" cap="flat" cmpd="sng">
              <a:solidFill>
                <a:schemeClr val="dk2"/>
              </a:solidFill>
              <a:prstDash val="solid"/>
              <a:round/>
              <a:headEnd type="none" w="med" len="med"/>
              <a:tailEnd type="none" w="med" len="med"/>
            </a:ln>
          </p:spPr>
        </p:cxnSp>
        <p:cxnSp>
          <p:nvCxnSpPr>
            <p:cNvPr id="1935" name="Google Shape;1935;p30"/>
            <p:cNvCxnSpPr/>
            <p:nvPr/>
          </p:nvCxnSpPr>
          <p:spPr>
            <a:xfrm rot="10800000" flipH="1">
              <a:off x="1216825" y="1432300"/>
              <a:ext cx="486900" cy="1200"/>
            </a:xfrm>
            <a:prstGeom prst="straightConnector1">
              <a:avLst/>
            </a:prstGeom>
            <a:noFill/>
            <a:ln w="9525" cap="flat" cmpd="sng">
              <a:solidFill>
                <a:srgbClr val="000000"/>
              </a:solidFill>
              <a:prstDash val="solid"/>
              <a:round/>
              <a:headEnd type="none" w="med" len="med"/>
              <a:tailEnd type="none" w="med" len="med"/>
            </a:ln>
          </p:spPr>
        </p:cxnSp>
        <p:cxnSp>
          <p:nvCxnSpPr>
            <p:cNvPr id="1936" name="Google Shape;1936;p30"/>
            <p:cNvCxnSpPr/>
            <p:nvPr/>
          </p:nvCxnSpPr>
          <p:spPr>
            <a:xfrm>
              <a:off x="1456125" y="1434700"/>
              <a:ext cx="75000" cy="410700"/>
            </a:xfrm>
            <a:prstGeom prst="straightConnector1">
              <a:avLst/>
            </a:prstGeom>
            <a:noFill/>
            <a:ln w="9525" cap="flat" cmpd="sng">
              <a:solidFill>
                <a:srgbClr val="000000"/>
              </a:solidFill>
              <a:prstDash val="solid"/>
              <a:round/>
              <a:headEnd type="none" w="med" len="med"/>
              <a:tailEnd type="none" w="med" len="med"/>
            </a:ln>
          </p:spPr>
        </p:cxnSp>
        <p:sp>
          <p:nvSpPr>
            <p:cNvPr id="1937" name="Google Shape;1937;p30"/>
            <p:cNvSpPr/>
            <p:nvPr/>
          </p:nvSpPr>
          <p:spPr>
            <a:xfrm>
              <a:off x="1387075" y="1148950"/>
              <a:ext cx="69050" cy="245250"/>
            </a:xfrm>
            <a:custGeom>
              <a:avLst/>
              <a:gdLst/>
              <a:ahLst/>
              <a:cxnLst/>
              <a:rect l="l" t="t" r="r" b="b"/>
              <a:pathLst>
                <a:path w="2762" h="9810" extrusionOk="0">
                  <a:moveTo>
                    <a:pt x="0" y="47"/>
                  </a:moveTo>
                  <a:lnTo>
                    <a:pt x="1905" y="9810"/>
                  </a:lnTo>
                  <a:lnTo>
                    <a:pt x="2762" y="9810"/>
                  </a:lnTo>
                  <a:lnTo>
                    <a:pt x="857" y="0"/>
                  </a:lnTo>
                  <a:close/>
                </a:path>
              </a:pathLst>
            </a:custGeom>
            <a:solidFill>
              <a:srgbClr val="999999"/>
            </a:solidFill>
            <a:ln w="9525" cap="flat" cmpd="sng">
              <a:solidFill>
                <a:schemeClr val="dk2"/>
              </a:solidFill>
              <a:prstDash val="solid"/>
              <a:round/>
              <a:headEnd type="none" w="med" len="med"/>
              <a:tailEnd type="none" w="med" len="med"/>
            </a:ln>
          </p:spPr>
        </p:sp>
        <p:grpSp>
          <p:nvGrpSpPr>
            <p:cNvPr id="1938" name="Google Shape;1938;p30"/>
            <p:cNvGrpSpPr/>
            <p:nvPr/>
          </p:nvGrpSpPr>
          <p:grpSpPr>
            <a:xfrm>
              <a:off x="1464403" y="1180990"/>
              <a:ext cx="185630" cy="57313"/>
              <a:chOff x="2782961" y="647856"/>
              <a:chExt cx="2176200" cy="547924"/>
            </a:xfrm>
          </p:grpSpPr>
          <p:sp>
            <p:nvSpPr>
              <p:cNvPr id="1939" name="Google Shape;1939;p30"/>
              <p:cNvSpPr/>
              <p:nvPr/>
            </p:nvSpPr>
            <p:spPr>
              <a:xfrm>
                <a:off x="2783112" y="647856"/>
                <a:ext cx="2175925" cy="499025"/>
              </a:xfrm>
              <a:custGeom>
                <a:avLst/>
                <a:gdLst/>
                <a:ahLst/>
                <a:cxnLst/>
                <a:rect l="l" t="t" r="r" b="b"/>
                <a:pathLst>
                  <a:path w="87037" h="19961" extrusionOk="0">
                    <a:moveTo>
                      <a:pt x="4517" y="11832"/>
                    </a:moveTo>
                    <a:cubicBezTo>
                      <a:pt x="6679" y="11712"/>
                      <a:pt x="10349" y="20323"/>
                      <a:pt x="12980" y="18351"/>
                    </a:cubicBezTo>
                    <a:cubicBezTo>
                      <a:pt x="15611" y="16379"/>
                      <a:pt x="17952" y="137"/>
                      <a:pt x="20301" y="1"/>
                    </a:cubicBezTo>
                    <a:cubicBezTo>
                      <a:pt x="22650" y="-135"/>
                      <a:pt x="25146" y="14455"/>
                      <a:pt x="27073" y="17536"/>
                    </a:cubicBezTo>
                    <a:cubicBezTo>
                      <a:pt x="29000" y="20617"/>
                      <a:pt x="30269" y="20566"/>
                      <a:pt x="31865" y="18488"/>
                    </a:cubicBezTo>
                    <a:cubicBezTo>
                      <a:pt x="33461" y="16411"/>
                      <a:pt x="35144" y="5501"/>
                      <a:pt x="36647" y="5071"/>
                    </a:cubicBezTo>
                    <a:cubicBezTo>
                      <a:pt x="38150" y="4641"/>
                      <a:pt x="38676" y="14829"/>
                      <a:pt x="40884" y="15909"/>
                    </a:cubicBezTo>
                    <a:cubicBezTo>
                      <a:pt x="43092" y="16989"/>
                      <a:pt x="47560" y="12366"/>
                      <a:pt x="49897" y="11550"/>
                    </a:cubicBezTo>
                    <a:cubicBezTo>
                      <a:pt x="52234" y="10734"/>
                      <a:pt x="53374" y="10371"/>
                      <a:pt x="54905" y="11013"/>
                    </a:cubicBezTo>
                    <a:cubicBezTo>
                      <a:pt x="56436" y="11655"/>
                      <a:pt x="57709" y="14247"/>
                      <a:pt x="59083" y="15402"/>
                    </a:cubicBezTo>
                    <a:cubicBezTo>
                      <a:pt x="60457" y="16557"/>
                      <a:pt x="61158" y="18492"/>
                      <a:pt x="63150" y="17944"/>
                    </a:cubicBezTo>
                    <a:cubicBezTo>
                      <a:pt x="65142" y="17396"/>
                      <a:pt x="68637" y="12989"/>
                      <a:pt x="71035" y="12115"/>
                    </a:cubicBezTo>
                    <a:cubicBezTo>
                      <a:pt x="73433" y="11241"/>
                      <a:pt x="75518" y="11731"/>
                      <a:pt x="77539" y="12702"/>
                    </a:cubicBezTo>
                    <a:cubicBezTo>
                      <a:pt x="79560" y="13674"/>
                      <a:pt x="81592" y="16902"/>
                      <a:pt x="83163" y="17944"/>
                    </a:cubicBezTo>
                    <a:cubicBezTo>
                      <a:pt x="84734" y="18986"/>
                      <a:pt x="87527" y="18773"/>
                      <a:pt x="86963" y="18954"/>
                    </a:cubicBezTo>
                    <a:cubicBezTo>
                      <a:pt x="86399" y="19135"/>
                      <a:pt x="87836" y="18959"/>
                      <a:pt x="79780" y="19028"/>
                    </a:cubicBezTo>
                    <a:cubicBezTo>
                      <a:pt x="71725" y="19097"/>
                      <a:pt x="51033" y="19328"/>
                      <a:pt x="38630" y="19367"/>
                    </a:cubicBezTo>
                    <a:cubicBezTo>
                      <a:pt x="26227" y="19406"/>
                      <a:pt x="11799" y="19311"/>
                      <a:pt x="5362" y="19262"/>
                    </a:cubicBezTo>
                    <a:cubicBezTo>
                      <a:pt x="-1075" y="19213"/>
                      <a:pt x="151" y="20310"/>
                      <a:pt x="10" y="19072"/>
                    </a:cubicBezTo>
                    <a:cubicBezTo>
                      <a:pt x="-131" y="17834"/>
                      <a:pt x="2355" y="11952"/>
                      <a:pt x="4517" y="11832"/>
                    </a:cubicBezTo>
                    <a:close/>
                  </a:path>
                </a:pathLst>
              </a:custGeom>
              <a:solidFill>
                <a:srgbClr val="CC4125"/>
              </a:solidFill>
              <a:ln>
                <a:noFill/>
              </a:ln>
            </p:spPr>
          </p:sp>
          <p:sp>
            <p:nvSpPr>
              <p:cNvPr id="1940" name="Google Shape;1940;p30"/>
              <p:cNvSpPr/>
              <p:nvPr/>
            </p:nvSpPr>
            <p:spPr>
              <a:xfrm>
                <a:off x="2782961" y="1116281"/>
                <a:ext cx="2176200" cy="79500"/>
              </a:xfrm>
              <a:prstGeom prst="rect">
                <a:avLst/>
              </a:prstGeom>
              <a:solidFill>
                <a:srgbClr val="CC41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41" name="Google Shape;1941;p30"/>
            <p:cNvSpPr txBox="1"/>
            <p:nvPr/>
          </p:nvSpPr>
          <p:spPr>
            <a:xfrm>
              <a:off x="1363929" y="1247658"/>
              <a:ext cx="401100" cy="77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 b="1">
                  <a:latin typeface="Source Code Pro"/>
                  <a:ea typeface="Source Code Pro"/>
                  <a:cs typeface="Source Code Pro"/>
                  <a:sym typeface="Source Code Pro"/>
                </a:rPr>
                <a:t>3D-SearchE</a:t>
              </a:r>
              <a:endParaRPr sz="100" b="1">
                <a:latin typeface="Source Code Pro"/>
                <a:ea typeface="Source Code Pro"/>
                <a:cs typeface="Source Code Pro"/>
                <a:sym typeface="Source Code Pro"/>
              </a:endParaRPr>
            </a:p>
          </p:txBody>
        </p:sp>
      </p:grpSp>
      <p:sp>
        <p:nvSpPr>
          <p:cNvPr id="1942" name="Google Shape;1942;p30"/>
          <p:cNvSpPr/>
          <p:nvPr/>
        </p:nvSpPr>
        <p:spPr>
          <a:xfrm rot="-9785">
            <a:off x="2767812" y="1811820"/>
            <a:ext cx="632403" cy="249600"/>
          </a:xfrm>
          <a:prstGeom prst="roundRect">
            <a:avLst>
              <a:gd name="adj" fmla="val 16667"/>
            </a:avLst>
          </a:prstGeom>
          <a:gradFill>
            <a:gsLst>
              <a:gs pos="0">
                <a:srgbClr val="DCECD5"/>
              </a:gs>
              <a:gs pos="100000">
                <a:srgbClr val="93BC81"/>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43" name="Google Shape;1943;p30"/>
          <p:cNvGrpSpPr/>
          <p:nvPr/>
        </p:nvGrpSpPr>
        <p:grpSpPr>
          <a:xfrm rot="-387883">
            <a:off x="2758202" y="1701670"/>
            <a:ext cx="631778" cy="340925"/>
            <a:chOff x="2001953" y="3365432"/>
            <a:chExt cx="597753" cy="252162"/>
          </a:xfrm>
        </p:grpSpPr>
        <p:sp>
          <p:nvSpPr>
            <p:cNvPr id="1944" name="Google Shape;1944;p30"/>
            <p:cNvSpPr/>
            <p:nvPr/>
          </p:nvSpPr>
          <p:spPr>
            <a:xfrm rot="413145">
              <a:off x="2378975" y="3530391"/>
              <a:ext cx="218647" cy="47699"/>
            </a:xfrm>
            <a:custGeom>
              <a:avLst/>
              <a:gdLst/>
              <a:ahLst/>
              <a:cxnLst/>
              <a:rect l="l" t="t" r="r" b="b"/>
              <a:pathLst>
                <a:path w="71818" h="9537" extrusionOk="0">
                  <a:moveTo>
                    <a:pt x="0" y="9537"/>
                  </a:moveTo>
                  <a:cubicBezTo>
                    <a:pt x="1207" y="7950"/>
                    <a:pt x="4350" y="107"/>
                    <a:pt x="7239" y="12"/>
                  </a:cubicBezTo>
                  <a:cubicBezTo>
                    <a:pt x="10128" y="-83"/>
                    <a:pt x="14255" y="8934"/>
                    <a:pt x="17335" y="8966"/>
                  </a:cubicBezTo>
                  <a:cubicBezTo>
                    <a:pt x="20415" y="8998"/>
                    <a:pt x="22637" y="298"/>
                    <a:pt x="25717" y="203"/>
                  </a:cubicBezTo>
                  <a:cubicBezTo>
                    <a:pt x="28797" y="108"/>
                    <a:pt x="32766" y="8235"/>
                    <a:pt x="35814" y="8394"/>
                  </a:cubicBezTo>
                  <a:cubicBezTo>
                    <a:pt x="38862" y="8553"/>
                    <a:pt x="41370" y="1346"/>
                    <a:pt x="44005" y="1155"/>
                  </a:cubicBezTo>
                  <a:cubicBezTo>
                    <a:pt x="46640" y="965"/>
                    <a:pt x="49434" y="7061"/>
                    <a:pt x="51625" y="7251"/>
                  </a:cubicBezTo>
                  <a:cubicBezTo>
                    <a:pt x="53816" y="7442"/>
                    <a:pt x="55436" y="2552"/>
                    <a:pt x="57150" y="2298"/>
                  </a:cubicBezTo>
                  <a:cubicBezTo>
                    <a:pt x="58865" y="2044"/>
                    <a:pt x="60261" y="5537"/>
                    <a:pt x="61912" y="5727"/>
                  </a:cubicBezTo>
                  <a:cubicBezTo>
                    <a:pt x="63563" y="5918"/>
                    <a:pt x="65786" y="3568"/>
                    <a:pt x="67056" y="3441"/>
                  </a:cubicBezTo>
                  <a:cubicBezTo>
                    <a:pt x="68326" y="3314"/>
                    <a:pt x="68738" y="4806"/>
                    <a:pt x="69532" y="4965"/>
                  </a:cubicBezTo>
                  <a:cubicBezTo>
                    <a:pt x="70326" y="5124"/>
                    <a:pt x="71437" y="4489"/>
                    <a:pt x="71818" y="4394"/>
                  </a:cubicBezTo>
                </a:path>
              </a:pathLst>
            </a:custGeom>
            <a:noFill/>
            <a:ln w="9525" cap="flat" cmpd="sng">
              <a:solidFill>
                <a:srgbClr val="3D85C6"/>
              </a:solidFill>
              <a:prstDash val="solid"/>
              <a:round/>
              <a:headEnd type="none" w="med" len="med"/>
              <a:tailEnd type="none" w="med" len="med"/>
            </a:ln>
          </p:spPr>
        </p:sp>
        <p:sp>
          <p:nvSpPr>
            <p:cNvPr id="1945" name="Google Shape;1945;p30"/>
            <p:cNvSpPr/>
            <p:nvPr/>
          </p:nvSpPr>
          <p:spPr>
            <a:xfrm rot="-10386855" flipH="1">
              <a:off x="2377368" y="3530105"/>
              <a:ext cx="218647" cy="47699"/>
            </a:xfrm>
            <a:custGeom>
              <a:avLst/>
              <a:gdLst/>
              <a:ahLst/>
              <a:cxnLst/>
              <a:rect l="l" t="t" r="r" b="b"/>
              <a:pathLst>
                <a:path w="71818" h="9537" extrusionOk="0">
                  <a:moveTo>
                    <a:pt x="0" y="9537"/>
                  </a:moveTo>
                  <a:cubicBezTo>
                    <a:pt x="1207" y="7950"/>
                    <a:pt x="4350" y="107"/>
                    <a:pt x="7239" y="12"/>
                  </a:cubicBezTo>
                  <a:cubicBezTo>
                    <a:pt x="10128" y="-83"/>
                    <a:pt x="14255" y="8934"/>
                    <a:pt x="17335" y="8966"/>
                  </a:cubicBezTo>
                  <a:cubicBezTo>
                    <a:pt x="20415" y="8998"/>
                    <a:pt x="22637" y="298"/>
                    <a:pt x="25717" y="203"/>
                  </a:cubicBezTo>
                  <a:cubicBezTo>
                    <a:pt x="28797" y="108"/>
                    <a:pt x="32766" y="8235"/>
                    <a:pt x="35814" y="8394"/>
                  </a:cubicBezTo>
                  <a:cubicBezTo>
                    <a:pt x="38862" y="8553"/>
                    <a:pt x="41370" y="1346"/>
                    <a:pt x="44005" y="1155"/>
                  </a:cubicBezTo>
                  <a:cubicBezTo>
                    <a:pt x="46640" y="965"/>
                    <a:pt x="49434" y="7061"/>
                    <a:pt x="51625" y="7251"/>
                  </a:cubicBezTo>
                  <a:cubicBezTo>
                    <a:pt x="53816" y="7442"/>
                    <a:pt x="55436" y="2552"/>
                    <a:pt x="57150" y="2298"/>
                  </a:cubicBezTo>
                  <a:cubicBezTo>
                    <a:pt x="58865" y="2044"/>
                    <a:pt x="60261" y="5537"/>
                    <a:pt x="61912" y="5727"/>
                  </a:cubicBezTo>
                  <a:cubicBezTo>
                    <a:pt x="63563" y="5918"/>
                    <a:pt x="65786" y="3568"/>
                    <a:pt x="67056" y="3441"/>
                  </a:cubicBezTo>
                  <a:cubicBezTo>
                    <a:pt x="68326" y="3314"/>
                    <a:pt x="68738" y="4806"/>
                    <a:pt x="69532" y="4965"/>
                  </a:cubicBezTo>
                  <a:cubicBezTo>
                    <a:pt x="70326" y="5124"/>
                    <a:pt x="71437" y="4489"/>
                    <a:pt x="71818" y="4394"/>
                  </a:cubicBezTo>
                </a:path>
              </a:pathLst>
            </a:custGeom>
            <a:noFill/>
            <a:ln w="9525" cap="flat" cmpd="sng">
              <a:solidFill>
                <a:srgbClr val="CC0000"/>
              </a:solidFill>
              <a:prstDash val="solid"/>
              <a:round/>
              <a:headEnd type="none" w="med" len="med"/>
              <a:tailEnd type="none" w="med" len="med"/>
            </a:ln>
          </p:spPr>
        </p:sp>
        <p:sp>
          <p:nvSpPr>
            <p:cNvPr id="1946" name="Google Shape;1946;p30"/>
            <p:cNvSpPr/>
            <p:nvPr/>
          </p:nvSpPr>
          <p:spPr>
            <a:xfrm rot="-10387045">
              <a:off x="2004086" y="3484154"/>
              <a:ext cx="205263" cy="47699"/>
            </a:xfrm>
            <a:custGeom>
              <a:avLst/>
              <a:gdLst/>
              <a:ahLst/>
              <a:cxnLst/>
              <a:rect l="l" t="t" r="r" b="b"/>
              <a:pathLst>
                <a:path w="71818" h="9537" extrusionOk="0">
                  <a:moveTo>
                    <a:pt x="0" y="9537"/>
                  </a:moveTo>
                  <a:cubicBezTo>
                    <a:pt x="1207" y="7950"/>
                    <a:pt x="4350" y="107"/>
                    <a:pt x="7239" y="12"/>
                  </a:cubicBezTo>
                  <a:cubicBezTo>
                    <a:pt x="10128" y="-83"/>
                    <a:pt x="14255" y="8934"/>
                    <a:pt x="17335" y="8966"/>
                  </a:cubicBezTo>
                  <a:cubicBezTo>
                    <a:pt x="20415" y="8998"/>
                    <a:pt x="22637" y="298"/>
                    <a:pt x="25717" y="203"/>
                  </a:cubicBezTo>
                  <a:cubicBezTo>
                    <a:pt x="28797" y="108"/>
                    <a:pt x="32766" y="8235"/>
                    <a:pt x="35814" y="8394"/>
                  </a:cubicBezTo>
                  <a:cubicBezTo>
                    <a:pt x="38862" y="8553"/>
                    <a:pt x="41370" y="1346"/>
                    <a:pt x="44005" y="1155"/>
                  </a:cubicBezTo>
                  <a:cubicBezTo>
                    <a:pt x="46640" y="965"/>
                    <a:pt x="49434" y="7061"/>
                    <a:pt x="51625" y="7251"/>
                  </a:cubicBezTo>
                  <a:cubicBezTo>
                    <a:pt x="53816" y="7442"/>
                    <a:pt x="55436" y="2552"/>
                    <a:pt x="57150" y="2298"/>
                  </a:cubicBezTo>
                  <a:cubicBezTo>
                    <a:pt x="58865" y="2044"/>
                    <a:pt x="60261" y="5537"/>
                    <a:pt x="61912" y="5727"/>
                  </a:cubicBezTo>
                  <a:cubicBezTo>
                    <a:pt x="63563" y="5918"/>
                    <a:pt x="65786" y="3568"/>
                    <a:pt x="67056" y="3441"/>
                  </a:cubicBezTo>
                  <a:cubicBezTo>
                    <a:pt x="68326" y="3314"/>
                    <a:pt x="68738" y="4806"/>
                    <a:pt x="69532" y="4965"/>
                  </a:cubicBezTo>
                  <a:cubicBezTo>
                    <a:pt x="70326" y="5124"/>
                    <a:pt x="71437" y="4489"/>
                    <a:pt x="71818" y="4394"/>
                  </a:cubicBezTo>
                </a:path>
              </a:pathLst>
            </a:custGeom>
            <a:noFill/>
            <a:ln w="9525" cap="flat" cmpd="sng">
              <a:solidFill>
                <a:srgbClr val="CC0000"/>
              </a:solidFill>
              <a:prstDash val="solid"/>
              <a:round/>
              <a:headEnd type="none" w="med" len="med"/>
              <a:tailEnd type="none" w="med" len="med"/>
            </a:ln>
          </p:spPr>
        </p:sp>
        <p:sp>
          <p:nvSpPr>
            <p:cNvPr id="1947" name="Google Shape;1947;p30"/>
            <p:cNvSpPr/>
            <p:nvPr/>
          </p:nvSpPr>
          <p:spPr>
            <a:xfrm rot="412235" flipH="1">
              <a:off x="2005237" y="3484428"/>
              <a:ext cx="205619" cy="47699"/>
            </a:xfrm>
            <a:custGeom>
              <a:avLst/>
              <a:gdLst/>
              <a:ahLst/>
              <a:cxnLst/>
              <a:rect l="l" t="t" r="r" b="b"/>
              <a:pathLst>
                <a:path w="71818" h="9537" extrusionOk="0">
                  <a:moveTo>
                    <a:pt x="0" y="9537"/>
                  </a:moveTo>
                  <a:cubicBezTo>
                    <a:pt x="1207" y="7950"/>
                    <a:pt x="4350" y="107"/>
                    <a:pt x="7239" y="12"/>
                  </a:cubicBezTo>
                  <a:cubicBezTo>
                    <a:pt x="10128" y="-83"/>
                    <a:pt x="14255" y="8934"/>
                    <a:pt x="17335" y="8966"/>
                  </a:cubicBezTo>
                  <a:cubicBezTo>
                    <a:pt x="20415" y="8998"/>
                    <a:pt x="22637" y="298"/>
                    <a:pt x="25717" y="203"/>
                  </a:cubicBezTo>
                  <a:cubicBezTo>
                    <a:pt x="28797" y="108"/>
                    <a:pt x="32766" y="8235"/>
                    <a:pt x="35814" y="8394"/>
                  </a:cubicBezTo>
                  <a:cubicBezTo>
                    <a:pt x="38862" y="8553"/>
                    <a:pt x="41370" y="1346"/>
                    <a:pt x="44005" y="1155"/>
                  </a:cubicBezTo>
                  <a:cubicBezTo>
                    <a:pt x="46640" y="965"/>
                    <a:pt x="49434" y="7061"/>
                    <a:pt x="51625" y="7251"/>
                  </a:cubicBezTo>
                  <a:cubicBezTo>
                    <a:pt x="53816" y="7442"/>
                    <a:pt x="55436" y="2552"/>
                    <a:pt x="57150" y="2298"/>
                  </a:cubicBezTo>
                  <a:cubicBezTo>
                    <a:pt x="58865" y="2044"/>
                    <a:pt x="60261" y="5537"/>
                    <a:pt x="61912" y="5727"/>
                  </a:cubicBezTo>
                  <a:cubicBezTo>
                    <a:pt x="63563" y="5918"/>
                    <a:pt x="65786" y="3568"/>
                    <a:pt x="67056" y="3441"/>
                  </a:cubicBezTo>
                  <a:cubicBezTo>
                    <a:pt x="68326" y="3314"/>
                    <a:pt x="68738" y="4806"/>
                    <a:pt x="69532" y="4965"/>
                  </a:cubicBezTo>
                  <a:cubicBezTo>
                    <a:pt x="70326" y="5124"/>
                    <a:pt x="71437" y="4489"/>
                    <a:pt x="71818" y="4394"/>
                  </a:cubicBezTo>
                </a:path>
              </a:pathLst>
            </a:custGeom>
            <a:noFill/>
            <a:ln w="9525" cap="flat" cmpd="sng">
              <a:solidFill>
                <a:srgbClr val="3D85C6"/>
              </a:solidFill>
              <a:prstDash val="solid"/>
              <a:round/>
              <a:headEnd type="none" w="med" len="med"/>
              <a:tailEnd type="none" w="med" len="med"/>
            </a:ln>
          </p:spPr>
        </p:sp>
        <p:sp>
          <p:nvSpPr>
            <p:cNvPr id="1948" name="Google Shape;1948;p30"/>
            <p:cNvSpPr/>
            <p:nvPr/>
          </p:nvSpPr>
          <p:spPr>
            <a:xfrm rot="414769">
              <a:off x="2212697" y="3468749"/>
              <a:ext cx="172319" cy="46053"/>
            </a:xfrm>
            <a:custGeom>
              <a:avLst/>
              <a:gdLst/>
              <a:ahLst/>
              <a:cxnLst/>
              <a:rect l="l" t="t" r="r" b="b"/>
              <a:pathLst>
                <a:path w="7977" h="1996" extrusionOk="0">
                  <a:moveTo>
                    <a:pt x="0" y="1900"/>
                  </a:moveTo>
                  <a:cubicBezTo>
                    <a:pt x="663" y="-675"/>
                    <a:pt x="7487" y="-618"/>
                    <a:pt x="7977" y="1996"/>
                  </a:cubicBezTo>
                </a:path>
              </a:pathLst>
            </a:custGeom>
            <a:noFill/>
            <a:ln w="9525" cap="flat" cmpd="sng">
              <a:solidFill>
                <a:srgbClr val="CC0000"/>
              </a:solidFill>
              <a:prstDash val="solid"/>
              <a:round/>
              <a:headEnd type="none" w="med" len="med"/>
              <a:tailEnd type="none" w="med" len="med"/>
            </a:ln>
          </p:spPr>
        </p:sp>
        <p:sp>
          <p:nvSpPr>
            <p:cNvPr id="1949" name="Google Shape;1949;p30"/>
            <p:cNvSpPr/>
            <p:nvPr/>
          </p:nvSpPr>
          <p:spPr>
            <a:xfrm rot="414919">
              <a:off x="2203554" y="3549395"/>
              <a:ext cx="172312" cy="35486"/>
            </a:xfrm>
            <a:custGeom>
              <a:avLst/>
              <a:gdLst/>
              <a:ahLst/>
              <a:cxnLst/>
              <a:rect l="l" t="t" r="r" b="b"/>
              <a:pathLst>
                <a:path w="8168" h="2013" extrusionOk="0">
                  <a:moveTo>
                    <a:pt x="0" y="48"/>
                  </a:moveTo>
                  <a:cubicBezTo>
                    <a:pt x="567" y="2711"/>
                    <a:pt x="7486" y="2636"/>
                    <a:pt x="8168" y="0"/>
                  </a:cubicBezTo>
                </a:path>
              </a:pathLst>
            </a:custGeom>
            <a:noFill/>
            <a:ln w="9525" cap="flat" cmpd="sng">
              <a:solidFill>
                <a:srgbClr val="3D85C6"/>
              </a:solidFill>
              <a:prstDash val="solid"/>
              <a:round/>
              <a:headEnd type="none" w="med" len="med"/>
              <a:tailEnd type="none" w="med" len="med"/>
            </a:ln>
          </p:spPr>
        </p:sp>
        <p:sp>
          <p:nvSpPr>
            <p:cNvPr id="1950" name="Google Shape;1950;p30"/>
            <p:cNvSpPr/>
            <p:nvPr/>
          </p:nvSpPr>
          <p:spPr>
            <a:xfrm rot="415311">
              <a:off x="2194863" y="3376073"/>
              <a:ext cx="190531" cy="230881"/>
            </a:xfrm>
            <a:custGeom>
              <a:avLst/>
              <a:gdLst/>
              <a:ahLst/>
              <a:cxnLst/>
              <a:rect l="l" t="t" r="r" b="b"/>
              <a:pathLst>
                <a:path w="7120" h="7516" extrusionOk="0">
                  <a:moveTo>
                    <a:pt x="7120" y="5405"/>
                  </a:moveTo>
                  <a:cubicBezTo>
                    <a:pt x="5665" y="5362"/>
                    <a:pt x="4530" y="8078"/>
                    <a:pt x="3239" y="7406"/>
                  </a:cubicBezTo>
                  <a:cubicBezTo>
                    <a:pt x="849" y="6162"/>
                    <a:pt x="1905" y="1905"/>
                    <a:pt x="0" y="0"/>
                  </a:cubicBezTo>
                </a:path>
              </a:pathLst>
            </a:custGeom>
            <a:noFill/>
            <a:ln w="9525" cap="flat" cmpd="sng">
              <a:solidFill>
                <a:srgbClr val="6AA84F"/>
              </a:solidFill>
              <a:prstDash val="solid"/>
              <a:round/>
              <a:headEnd type="none" w="med" len="med"/>
              <a:tailEnd type="none" w="med" len="med"/>
            </a:ln>
          </p:spPr>
        </p:sp>
        <p:sp>
          <p:nvSpPr>
            <p:cNvPr id="1951" name="Google Shape;1951;p30"/>
            <p:cNvSpPr/>
            <p:nvPr/>
          </p:nvSpPr>
          <p:spPr>
            <a:xfrm rot="408985">
              <a:off x="2376533" y="3506582"/>
              <a:ext cx="103633" cy="73751"/>
            </a:xfrm>
            <a:prstGeom prst="ellipse">
              <a:avLst/>
            </a:prstGeom>
            <a:gradFill>
              <a:gsLst>
                <a:gs pos="0">
                  <a:srgbClr val="DBD4EB"/>
                </a:gs>
                <a:gs pos="100000">
                  <a:srgbClr val="9180BB"/>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52" name="Google Shape;1952;p30"/>
          <p:cNvSpPr/>
          <p:nvPr/>
        </p:nvSpPr>
        <p:spPr>
          <a:xfrm rot="-10472977">
            <a:off x="2880653" y="1485953"/>
            <a:ext cx="243200" cy="238066"/>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30"/>
          <p:cNvSpPr/>
          <p:nvPr/>
        </p:nvSpPr>
        <p:spPr>
          <a:xfrm rot="-10472493">
            <a:off x="2912889" y="1693158"/>
            <a:ext cx="145057" cy="22476"/>
          </a:xfrm>
          <a:custGeom>
            <a:avLst/>
            <a:gdLst/>
            <a:ahLst/>
            <a:cxnLst/>
            <a:rect l="l" t="t" r="r" b="b"/>
            <a:pathLst>
              <a:path w="7168" h="1081" extrusionOk="0">
                <a:moveTo>
                  <a:pt x="0" y="581"/>
                </a:moveTo>
                <a:cubicBezTo>
                  <a:pt x="2300" y="-86"/>
                  <a:pt x="5333" y="-458"/>
                  <a:pt x="7168" y="1081"/>
                </a:cubicBezTo>
              </a:path>
            </a:pathLst>
          </a:custGeom>
          <a:noFill/>
          <a:ln w="38100" cap="flat" cmpd="sng">
            <a:solidFill>
              <a:srgbClr val="6AA84F"/>
            </a:solidFill>
            <a:prstDash val="solid"/>
            <a:round/>
            <a:headEnd type="none" w="med" len="med"/>
            <a:tailEnd type="none" w="med" len="med"/>
          </a:ln>
        </p:spPr>
      </p:sp>
      <p:sp>
        <p:nvSpPr>
          <p:cNvPr id="1954" name="Google Shape;1954;p30"/>
          <p:cNvSpPr/>
          <p:nvPr/>
        </p:nvSpPr>
        <p:spPr>
          <a:xfrm rot="-10472130">
            <a:off x="2877397" y="1618315"/>
            <a:ext cx="42582" cy="66846"/>
          </a:xfrm>
          <a:custGeom>
            <a:avLst/>
            <a:gdLst/>
            <a:ahLst/>
            <a:cxnLst/>
            <a:rect l="l" t="t" r="r" b="b"/>
            <a:pathLst>
              <a:path w="2048" h="3215" extrusionOk="0">
                <a:moveTo>
                  <a:pt x="0" y="0"/>
                </a:moveTo>
                <a:cubicBezTo>
                  <a:pt x="1006" y="776"/>
                  <a:pt x="1693" y="1995"/>
                  <a:pt x="2048" y="3215"/>
                </a:cubicBezTo>
              </a:path>
            </a:pathLst>
          </a:custGeom>
          <a:noFill/>
          <a:ln w="38100" cap="flat" cmpd="sng">
            <a:solidFill>
              <a:srgbClr val="CC0000"/>
            </a:solidFill>
            <a:prstDash val="solid"/>
            <a:round/>
            <a:headEnd type="none" w="med" len="med"/>
            <a:tailEnd type="none" w="med" len="med"/>
          </a:ln>
        </p:spPr>
      </p:sp>
      <p:sp>
        <p:nvSpPr>
          <p:cNvPr id="1955" name="Google Shape;1955;p30"/>
          <p:cNvSpPr/>
          <p:nvPr/>
        </p:nvSpPr>
        <p:spPr>
          <a:xfrm rot="-10472130">
            <a:off x="2902415" y="1637868"/>
            <a:ext cx="58425" cy="74248"/>
          </a:xfrm>
          <a:custGeom>
            <a:avLst/>
            <a:gdLst/>
            <a:ahLst/>
            <a:cxnLst/>
            <a:rect l="l" t="t" r="r" b="b"/>
            <a:pathLst>
              <a:path w="2810" h="3571" extrusionOk="0">
                <a:moveTo>
                  <a:pt x="2810" y="0"/>
                </a:moveTo>
                <a:cubicBezTo>
                  <a:pt x="1484" y="731"/>
                  <a:pt x="380" y="2105"/>
                  <a:pt x="0" y="3571"/>
                </a:cubicBezTo>
              </a:path>
            </a:pathLst>
          </a:custGeom>
          <a:noFill/>
          <a:ln w="38100" cap="flat" cmpd="sng">
            <a:solidFill>
              <a:srgbClr val="FFD966"/>
            </a:solidFill>
            <a:prstDash val="solid"/>
            <a:round/>
            <a:headEnd type="none" w="med" len="med"/>
            <a:tailEnd type="none" w="med" len="med"/>
          </a:ln>
        </p:spPr>
      </p:sp>
      <p:sp>
        <p:nvSpPr>
          <p:cNvPr id="1956" name="Google Shape;1956;p30"/>
          <p:cNvSpPr/>
          <p:nvPr/>
        </p:nvSpPr>
        <p:spPr>
          <a:xfrm>
            <a:off x="1084736" y="2129912"/>
            <a:ext cx="456305" cy="263919"/>
          </a:xfrm>
          <a:custGeom>
            <a:avLst/>
            <a:gdLst/>
            <a:ahLst/>
            <a:cxnLst/>
            <a:rect l="l" t="t" r="r" b="b"/>
            <a:pathLst>
              <a:path w="15811" h="9144" extrusionOk="0">
                <a:moveTo>
                  <a:pt x="0" y="0"/>
                </a:moveTo>
                <a:cubicBezTo>
                  <a:pt x="6088" y="0"/>
                  <a:pt x="11506" y="4839"/>
                  <a:pt x="15811" y="9144"/>
                </a:cubicBezTo>
              </a:path>
            </a:pathLst>
          </a:custGeom>
          <a:noFill/>
          <a:ln w="9525" cap="flat" cmpd="sng">
            <a:solidFill>
              <a:schemeClr val="dk2"/>
            </a:solidFill>
            <a:prstDash val="solid"/>
            <a:round/>
            <a:headEnd type="none" w="med" len="med"/>
            <a:tailEnd type="stealth" w="med" len="med"/>
          </a:ln>
        </p:spPr>
      </p:sp>
      <p:sp>
        <p:nvSpPr>
          <p:cNvPr id="1957" name="Google Shape;1957;p30"/>
          <p:cNvSpPr/>
          <p:nvPr/>
        </p:nvSpPr>
        <p:spPr>
          <a:xfrm>
            <a:off x="1623546" y="1849525"/>
            <a:ext cx="170418" cy="489335"/>
          </a:xfrm>
          <a:custGeom>
            <a:avLst/>
            <a:gdLst/>
            <a:ahLst/>
            <a:cxnLst/>
            <a:rect l="l" t="t" r="r" b="b"/>
            <a:pathLst>
              <a:path w="5905" h="16954" extrusionOk="0">
                <a:moveTo>
                  <a:pt x="0" y="0"/>
                </a:moveTo>
                <a:cubicBezTo>
                  <a:pt x="1451" y="5806"/>
                  <a:pt x="4457" y="11147"/>
                  <a:pt x="5905" y="16954"/>
                </a:cubicBezTo>
              </a:path>
            </a:pathLst>
          </a:custGeom>
          <a:noFill/>
          <a:ln w="9525" cap="flat" cmpd="sng">
            <a:solidFill>
              <a:schemeClr val="dk2"/>
            </a:solidFill>
            <a:prstDash val="solid"/>
            <a:round/>
            <a:headEnd type="none" w="med" len="med"/>
            <a:tailEnd type="stealth" w="med" len="med"/>
          </a:ln>
        </p:spPr>
      </p:sp>
      <p:sp>
        <p:nvSpPr>
          <p:cNvPr id="1958" name="Google Shape;1958;p30"/>
          <p:cNvSpPr/>
          <p:nvPr/>
        </p:nvSpPr>
        <p:spPr>
          <a:xfrm>
            <a:off x="2151360" y="1893510"/>
            <a:ext cx="203405" cy="428868"/>
          </a:xfrm>
          <a:custGeom>
            <a:avLst/>
            <a:gdLst/>
            <a:ahLst/>
            <a:cxnLst/>
            <a:rect l="l" t="t" r="r" b="b"/>
            <a:pathLst>
              <a:path w="7048" h="14859" extrusionOk="0">
                <a:moveTo>
                  <a:pt x="7048" y="0"/>
                </a:moveTo>
                <a:cubicBezTo>
                  <a:pt x="4228" y="4701"/>
                  <a:pt x="0" y="9377"/>
                  <a:pt x="0" y="14859"/>
                </a:cubicBezTo>
              </a:path>
            </a:pathLst>
          </a:custGeom>
          <a:noFill/>
          <a:ln w="9525" cap="flat" cmpd="sng">
            <a:solidFill>
              <a:schemeClr val="dk2"/>
            </a:solidFill>
            <a:prstDash val="solid"/>
            <a:round/>
            <a:headEnd type="none" w="med" len="med"/>
            <a:tailEnd type="stealth" w="med" len="med"/>
          </a:ln>
        </p:spPr>
      </p:sp>
      <p:sp>
        <p:nvSpPr>
          <p:cNvPr id="1959" name="Google Shape;1959;p30"/>
          <p:cNvSpPr/>
          <p:nvPr/>
        </p:nvSpPr>
        <p:spPr>
          <a:xfrm>
            <a:off x="2371283" y="2069448"/>
            <a:ext cx="373852" cy="291396"/>
          </a:xfrm>
          <a:custGeom>
            <a:avLst/>
            <a:gdLst/>
            <a:ahLst/>
            <a:cxnLst/>
            <a:rect l="l" t="t" r="r" b="b"/>
            <a:pathLst>
              <a:path w="12954" h="10096" extrusionOk="0">
                <a:moveTo>
                  <a:pt x="12954" y="0"/>
                </a:moveTo>
                <a:cubicBezTo>
                  <a:pt x="7522" y="677"/>
                  <a:pt x="2448" y="5199"/>
                  <a:pt x="0" y="10096"/>
                </a:cubicBezTo>
              </a:path>
            </a:pathLst>
          </a:custGeom>
          <a:noFill/>
          <a:ln w="9525" cap="flat" cmpd="sng">
            <a:solidFill>
              <a:schemeClr val="dk2"/>
            </a:solidFill>
            <a:prstDash val="solid"/>
            <a:round/>
            <a:headEnd type="none" w="med" len="med"/>
            <a:tailEnd type="stealth" w="med" len="med"/>
          </a:ln>
        </p:spPr>
      </p:sp>
      <p:grpSp>
        <p:nvGrpSpPr>
          <p:cNvPr id="1960" name="Google Shape;1960;p30"/>
          <p:cNvGrpSpPr/>
          <p:nvPr/>
        </p:nvGrpSpPr>
        <p:grpSpPr>
          <a:xfrm>
            <a:off x="4885614" y="1126024"/>
            <a:ext cx="532901" cy="213615"/>
            <a:chOff x="2779608" y="348438"/>
            <a:chExt cx="2179553" cy="847343"/>
          </a:xfrm>
        </p:grpSpPr>
        <p:sp>
          <p:nvSpPr>
            <p:cNvPr id="1961" name="Google Shape;1961;p30"/>
            <p:cNvSpPr/>
            <p:nvPr/>
          </p:nvSpPr>
          <p:spPr>
            <a:xfrm>
              <a:off x="2779608" y="348438"/>
              <a:ext cx="2179425" cy="802300"/>
            </a:xfrm>
            <a:custGeom>
              <a:avLst/>
              <a:gdLst/>
              <a:ahLst/>
              <a:cxnLst/>
              <a:rect l="l" t="t" r="r" b="b"/>
              <a:pathLst>
                <a:path w="87177" h="32092" extrusionOk="0">
                  <a:moveTo>
                    <a:pt x="6644" y="19580"/>
                  </a:moveTo>
                  <a:cubicBezTo>
                    <a:pt x="8771" y="19582"/>
                    <a:pt x="10706" y="31170"/>
                    <a:pt x="12912" y="31058"/>
                  </a:cubicBezTo>
                  <a:cubicBezTo>
                    <a:pt x="15118" y="30946"/>
                    <a:pt x="17495" y="19165"/>
                    <a:pt x="19878" y="18907"/>
                  </a:cubicBezTo>
                  <a:cubicBezTo>
                    <a:pt x="22262" y="18650"/>
                    <a:pt x="25192" y="27587"/>
                    <a:pt x="27213" y="29513"/>
                  </a:cubicBezTo>
                  <a:cubicBezTo>
                    <a:pt x="29234" y="31439"/>
                    <a:pt x="30500" y="33695"/>
                    <a:pt x="32005" y="30464"/>
                  </a:cubicBezTo>
                  <a:cubicBezTo>
                    <a:pt x="33510" y="27233"/>
                    <a:pt x="34665" y="10536"/>
                    <a:pt x="36242" y="10129"/>
                  </a:cubicBezTo>
                  <a:cubicBezTo>
                    <a:pt x="37819" y="9722"/>
                    <a:pt x="39167" y="25788"/>
                    <a:pt x="41466" y="28021"/>
                  </a:cubicBezTo>
                  <a:cubicBezTo>
                    <a:pt x="43765" y="30254"/>
                    <a:pt x="47950" y="24001"/>
                    <a:pt x="50037" y="23526"/>
                  </a:cubicBezTo>
                  <a:cubicBezTo>
                    <a:pt x="52124" y="23051"/>
                    <a:pt x="52691" y="26281"/>
                    <a:pt x="53990" y="25173"/>
                  </a:cubicBezTo>
                  <a:cubicBezTo>
                    <a:pt x="55289" y="24066"/>
                    <a:pt x="56281" y="16090"/>
                    <a:pt x="57831" y="16881"/>
                  </a:cubicBezTo>
                  <a:cubicBezTo>
                    <a:pt x="59381" y="17672"/>
                    <a:pt x="61433" y="32734"/>
                    <a:pt x="63290" y="29920"/>
                  </a:cubicBezTo>
                  <a:cubicBezTo>
                    <a:pt x="65147" y="27107"/>
                    <a:pt x="66577" y="11"/>
                    <a:pt x="68973" y="0"/>
                  </a:cubicBezTo>
                  <a:cubicBezTo>
                    <a:pt x="71369" y="-11"/>
                    <a:pt x="75278" y="24866"/>
                    <a:pt x="77666" y="29853"/>
                  </a:cubicBezTo>
                  <a:cubicBezTo>
                    <a:pt x="80054" y="34840"/>
                    <a:pt x="81730" y="29741"/>
                    <a:pt x="83303" y="29920"/>
                  </a:cubicBezTo>
                  <a:cubicBezTo>
                    <a:pt x="84876" y="30100"/>
                    <a:pt x="87667" y="30749"/>
                    <a:pt x="87103" y="30930"/>
                  </a:cubicBezTo>
                  <a:cubicBezTo>
                    <a:pt x="86539" y="31111"/>
                    <a:pt x="87976" y="30936"/>
                    <a:pt x="79920" y="31005"/>
                  </a:cubicBezTo>
                  <a:cubicBezTo>
                    <a:pt x="71865" y="31074"/>
                    <a:pt x="51173" y="31304"/>
                    <a:pt x="38770" y="31343"/>
                  </a:cubicBezTo>
                  <a:cubicBezTo>
                    <a:pt x="26367" y="31382"/>
                    <a:pt x="11939" y="31288"/>
                    <a:pt x="5502" y="31239"/>
                  </a:cubicBezTo>
                  <a:cubicBezTo>
                    <a:pt x="-935" y="31190"/>
                    <a:pt x="-40" y="32992"/>
                    <a:pt x="150" y="31049"/>
                  </a:cubicBezTo>
                  <a:cubicBezTo>
                    <a:pt x="340" y="29106"/>
                    <a:pt x="4517" y="19579"/>
                    <a:pt x="6644" y="19580"/>
                  </a:cubicBezTo>
                  <a:close/>
                </a:path>
              </a:pathLst>
            </a:custGeom>
            <a:solidFill>
              <a:srgbClr val="8E7CC3"/>
            </a:solidFill>
            <a:ln>
              <a:noFill/>
            </a:ln>
          </p:spPr>
        </p:sp>
        <p:sp>
          <p:nvSpPr>
            <p:cNvPr id="1962" name="Google Shape;1962;p30"/>
            <p:cNvSpPr/>
            <p:nvPr/>
          </p:nvSpPr>
          <p:spPr>
            <a:xfrm>
              <a:off x="2782961" y="1116281"/>
              <a:ext cx="2176200" cy="79500"/>
            </a:xfrm>
            <a:prstGeom prst="rect">
              <a:avLst/>
            </a:prstGeom>
            <a:solidFill>
              <a:srgbClr val="8E7C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63" name="Google Shape;1963;p30"/>
          <p:cNvSpPr/>
          <p:nvPr/>
        </p:nvSpPr>
        <p:spPr>
          <a:xfrm>
            <a:off x="766598" y="1648415"/>
            <a:ext cx="146400" cy="150600"/>
          </a:xfrm>
          <a:prstGeom prst="ellipse">
            <a:avLst/>
          </a:prstGeom>
          <a:solidFill>
            <a:srgbClr val="6AA84F"/>
          </a:solidFill>
          <a:ln w="9525" cap="flat" cmpd="sng">
            <a:solidFill>
              <a:srgbClr val="274E1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30"/>
          <p:cNvSpPr txBox="1"/>
          <p:nvPr/>
        </p:nvSpPr>
        <p:spPr>
          <a:xfrm rot="5400000">
            <a:off x="4733925" y="5774613"/>
            <a:ext cx="3869400" cy="29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t>Imagine this but coloured by the features</a:t>
            </a:r>
            <a:endParaRPr/>
          </a:p>
        </p:txBody>
      </p:sp>
      <p:sp>
        <p:nvSpPr>
          <p:cNvPr id="1965" name="Google Shape;1965;p30"/>
          <p:cNvSpPr/>
          <p:nvPr/>
        </p:nvSpPr>
        <p:spPr>
          <a:xfrm>
            <a:off x="5979887" y="2622335"/>
            <a:ext cx="147900" cy="138600"/>
          </a:xfrm>
          <a:prstGeom prst="ellipse">
            <a:avLst/>
          </a:prstGeom>
          <a:solidFill>
            <a:srgbClr val="FCE5CD"/>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30"/>
          <p:cNvSpPr/>
          <p:nvPr/>
        </p:nvSpPr>
        <p:spPr>
          <a:xfrm flipH="1">
            <a:off x="4548363" y="1422263"/>
            <a:ext cx="135900" cy="138600"/>
          </a:xfrm>
          <a:prstGeom prst="rect">
            <a:avLst/>
          </a:prstGeom>
          <a:solidFill>
            <a:srgbClr val="F9CB9C"/>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30"/>
          <p:cNvSpPr/>
          <p:nvPr/>
        </p:nvSpPr>
        <p:spPr>
          <a:xfrm>
            <a:off x="5267003" y="1756885"/>
            <a:ext cx="147900" cy="138600"/>
          </a:xfrm>
          <a:prstGeom prst="triangle">
            <a:avLst>
              <a:gd name="adj" fmla="val 50000"/>
            </a:avLst>
          </a:prstGeom>
          <a:solidFill>
            <a:srgbClr val="6D9EEB"/>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30"/>
          <p:cNvSpPr/>
          <p:nvPr/>
        </p:nvSpPr>
        <p:spPr>
          <a:xfrm>
            <a:off x="5629370" y="1756885"/>
            <a:ext cx="147900" cy="138600"/>
          </a:xfrm>
          <a:prstGeom prst="triangle">
            <a:avLst>
              <a:gd name="adj" fmla="val 50000"/>
            </a:avLst>
          </a:prstGeom>
          <a:solidFill>
            <a:srgbClr val="3C78D8"/>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30"/>
          <p:cNvSpPr/>
          <p:nvPr/>
        </p:nvSpPr>
        <p:spPr>
          <a:xfrm flipH="1">
            <a:off x="4542339" y="2091540"/>
            <a:ext cx="147900" cy="138600"/>
          </a:xfrm>
          <a:prstGeom prst="triangle">
            <a:avLst>
              <a:gd name="adj" fmla="val 50000"/>
            </a:avLst>
          </a:prstGeom>
          <a:solidFill>
            <a:srgbClr val="FFFF00"/>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30"/>
          <p:cNvSpPr/>
          <p:nvPr/>
        </p:nvSpPr>
        <p:spPr>
          <a:xfrm flipH="1">
            <a:off x="4548363" y="1087625"/>
            <a:ext cx="135900" cy="138600"/>
          </a:xfrm>
          <a:prstGeom prst="ellipse">
            <a:avLst/>
          </a:prstGeom>
          <a:solidFill>
            <a:srgbClr val="FCE5CD"/>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30"/>
          <p:cNvSpPr/>
          <p:nvPr/>
        </p:nvSpPr>
        <p:spPr>
          <a:xfrm>
            <a:off x="5629438" y="2622317"/>
            <a:ext cx="135900" cy="138600"/>
          </a:xfrm>
          <a:prstGeom prst="rect">
            <a:avLst/>
          </a:prstGeom>
          <a:solidFill>
            <a:srgbClr val="F9CB9C"/>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30"/>
          <p:cNvSpPr/>
          <p:nvPr/>
        </p:nvSpPr>
        <p:spPr>
          <a:xfrm>
            <a:off x="4904637" y="2426128"/>
            <a:ext cx="147900" cy="138600"/>
          </a:xfrm>
          <a:prstGeom prst="triangle">
            <a:avLst>
              <a:gd name="adj" fmla="val 50000"/>
            </a:avLst>
          </a:prstGeom>
          <a:solidFill>
            <a:srgbClr val="FFFF00"/>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30"/>
          <p:cNvSpPr/>
          <p:nvPr/>
        </p:nvSpPr>
        <p:spPr>
          <a:xfrm flipH="1">
            <a:off x="4542322" y="2760800"/>
            <a:ext cx="147900" cy="138600"/>
          </a:xfrm>
          <a:prstGeom prst="triangle">
            <a:avLst>
              <a:gd name="adj" fmla="val 50000"/>
            </a:avLst>
          </a:prstGeom>
          <a:solidFill>
            <a:srgbClr val="B6D7A8"/>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30"/>
          <p:cNvSpPr/>
          <p:nvPr/>
        </p:nvSpPr>
        <p:spPr>
          <a:xfrm flipH="1">
            <a:off x="4542339" y="1756885"/>
            <a:ext cx="147900" cy="138600"/>
          </a:xfrm>
          <a:prstGeom prst="triangle">
            <a:avLst>
              <a:gd name="adj" fmla="val 50000"/>
            </a:avLst>
          </a:prstGeom>
          <a:solidFill>
            <a:srgbClr val="F1C23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30"/>
          <p:cNvSpPr/>
          <p:nvPr/>
        </p:nvSpPr>
        <p:spPr>
          <a:xfrm>
            <a:off x="5991736" y="1756885"/>
            <a:ext cx="135900" cy="138600"/>
          </a:xfrm>
          <a:prstGeom prst="rect">
            <a:avLst/>
          </a:prstGeom>
          <a:solidFill>
            <a:srgbClr val="0000FF"/>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30"/>
          <p:cNvSpPr/>
          <p:nvPr/>
        </p:nvSpPr>
        <p:spPr>
          <a:xfrm flipH="1">
            <a:off x="4542339" y="2426162"/>
            <a:ext cx="147900" cy="138600"/>
          </a:xfrm>
          <a:prstGeom prst="triangle">
            <a:avLst>
              <a:gd name="adj" fmla="val 50000"/>
            </a:avLst>
          </a:prstGeom>
          <a:solidFill>
            <a:srgbClr val="BEE040"/>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30"/>
          <p:cNvSpPr/>
          <p:nvPr/>
        </p:nvSpPr>
        <p:spPr>
          <a:xfrm>
            <a:off x="4904654" y="2760775"/>
            <a:ext cx="147900" cy="138600"/>
          </a:xfrm>
          <a:prstGeom prst="triangle">
            <a:avLst>
              <a:gd name="adj" fmla="val 50000"/>
            </a:avLst>
          </a:prstGeom>
          <a:solidFill>
            <a:srgbClr val="FFC500"/>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30"/>
          <p:cNvSpPr/>
          <p:nvPr/>
        </p:nvSpPr>
        <p:spPr>
          <a:xfrm>
            <a:off x="5267055" y="2622300"/>
            <a:ext cx="147900" cy="138600"/>
          </a:xfrm>
          <a:prstGeom prst="triangle">
            <a:avLst>
              <a:gd name="adj" fmla="val 50000"/>
            </a:avLst>
          </a:prstGeom>
          <a:solidFill>
            <a:srgbClr val="FF9900"/>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30"/>
          <p:cNvSpPr/>
          <p:nvPr/>
        </p:nvSpPr>
        <p:spPr>
          <a:xfrm>
            <a:off x="4904654" y="1756885"/>
            <a:ext cx="147900" cy="138600"/>
          </a:xfrm>
          <a:prstGeom prst="triangle">
            <a:avLst>
              <a:gd name="adj" fmla="val 50000"/>
            </a:avLst>
          </a:prstGeom>
          <a:solidFill>
            <a:srgbClr val="B6D7A8"/>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30"/>
          <p:cNvSpPr/>
          <p:nvPr/>
        </p:nvSpPr>
        <p:spPr>
          <a:xfrm>
            <a:off x="5629370" y="1422272"/>
            <a:ext cx="147900" cy="138600"/>
          </a:xfrm>
          <a:prstGeom prst="triangle">
            <a:avLst>
              <a:gd name="adj" fmla="val 50000"/>
            </a:avLst>
          </a:prstGeom>
          <a:solidFill>
            <a:srgbClr val="0000FF"/>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30"/>
          <p:cNvSpPr/>
          <p:nvPr/>
        </p:nvSpPr>
        <p:spPr>
          <a:xfrm>
            <a:off x="5979887" y="1422264"/>
            <a:ext cx="147900" cy="138600"/>
          </a:xfrm>
          <a:prstGeom prst="ellipse">
            <a:avLst/>
          </a:prstGeom>
          <a:solidFill>
            <a:srgbClr val="0000FF"/>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982" name="Google Shape;1982;p30"/>
          <p:cNvCxnSpPr>
            <a:stCxn id="1970" idx="4"/>
            <a:endCxn id="1966" idx="0"/>
          </p:cNvCxnSpPr>
          <p:nvPr/>
        </p:nvCxnSpPr>
        <p:spPr>
          <a:xfrm>
            <a:off x="4616313" y="1226225"/>
            <a:ext cx="0" cy="195900"/>
          </a:xfrm>
          <a:prstGeom prst="straightConnector1">
            <a:avLst/>
          </a:prstGeom>
          <a:noFill/>
          <a:ln w="9525" cap="flat" cmpd="sng">
            <a:solidFill>
              <a:schemeClr val="dk2"/>
            </a:solidFill>
            <a:prstDash val="solid"/>
            <a:round/>
            <a:headEnd type="none" w="med" len="med"/>
            <a:tailEnd type="none" w="med" len="med"/>
          </a:ln>
        </p:spPr>
      </p:cxnSp>
      <p:cxnSp>
        <p:nvCxnSpPr>
          <p:cNvPr id="1983" name="Google Shape;1983;p30"/>
          <p:cNvCxnSpPr>
            <a:stCxn id="1966" idx="2"/>
            <a:endCxn id="1974" idx="0"/>
          </p:cNvCxnSpPr>
          <p:nvPr/>
        </p:nvCxnSpPr>
        <p:spPr>
          <a:xfrm>
            <a:off x="4616313" y="1560863"/>
            <a:ext cx="0" cy="195900"/>
          </a:xfrm>
          <a:prstGeom prst="straightConnector1">
            <a:avLst/>
          </a:prstGeom>
          <a:noFill/>
          <a:ln w="9525" cap="flat" cmpd="sng">
            <a:solidFill>
              <a:schemeClr val="dk2"/>
            </a:solidFill>
            <a:prstDash val="solid"/>
            <a:round/>
            <a:headEnd type="none" w="med" len="med"/>
            <a:tailEnd type="none" w="med" len="med"/>
          </a:ln>
        </p:spPr>
      </p:cxnSp>
      <p:cxnSp>
        <p:nvCxnSpPr>
          <p:cNvPr id="1984" name="Google Shape;1984;p30"/>
          <p:cNvCxnSpPr>
            <a:stCxn id="1974" idx="3"/>
            <a:endCxn id="1969" idx="0"/>
          </p:cNvCxnSpPr>
          <p:nvPr/>
        </p:nvCxnSpPr>
        <p:spPr>
          <a:xfrm>
            <a:off x="4616289" y="1895485"/>
            <a:ext cx="0" cy="196200"/>
          </a:xfrm>
          <a:prstGeom prst="straightConnector1">
            <a:avLst/>
          </a:prstGeom>
          <a:noFill/>
          <a:ln w="9525" cap="flat" cmpd="sng">
            <a:solidFill>
              <a:schemeClr val="dk2"/>
            </a:solidFill>
            <a:prstDash val="solid"/>
            <a:round/>
            <a:headEnd type="none" w="med" len="med"/>
            <a:tailEnd type="none" w="med" len="med"/>
          </a:ln>
        </p:spPr>
      </p:cxnSp>
      <p:cxnSp>
        <p:nvCxnSpPr>
          <p:cNvPr id="1985" name="Google Shape;1985;p30"/>
          <p:cNvCxnSpPr>
            <a:stCxn id="1969" idx="3"/>
            <a:endCxn id="1976" idx="0"/>
          </p:cNvCxnSpPr>
          <p:nvPr/>
        </p:nvCxnSpPr>
        <p:spPr>
          <a:xfrm>
            <a:off x="4616289" y="2230140"/>
            <a:ext cx="0" cy="195900"/>
          </a:xfrm>
          <a:prstGeom prst="straightConnector1">
            <a:avLst/>
          </a:prstGeom>
          <a:noFill/>
          <a:ln w="9525" cap="flat" cmpd="sng">
            <a:solidFill>
              <a:schemeClr val="dk2"/>
            </a:solidFill>
            <a:prstDash val="solid"/>
            <a:round/>
            <a:headEnd type="none" w="med" len="med"/>
            <a:tailEnd type="none" w="med" len="med"/>
          </a:ln>
        </p:spPr>
      </p:cxnSp>
      <p:cxnSp>
        <p:nvCxnSpPr>
          <p:cNvPr id="1986" name="Google Shape;1986;p30"/>
          <p:cNvCxnSpPr>
            <a:stCxn id="1976" idx="3"/>
            <a:endCxn id="1973" idx="0"/>
          </p:cNvCxnSpPr>
          <p:nvPr/>
        </p:nvCxnSpPr>
        <p:spPr>
          <a:xfrm>
            <a:off x="4616289" y="2564762"/>
            <a:ext cx="0" cy="195900"/>
          </a:xfrm>
          <a:prstGeom prst="straightConnector1">
            <a:avLst/>
          </a:prstGeom>
          <a:noFill/>
          <a:ln w="9525" cap="flat" cmpd="sng">
            <a:solidFill>
              <a:schemeClr val="dk2"/>
            </a:solidFill>
            <a:prstDash val="solid"/>
            <a:round/>
            <a:headEnd type="none" w="med" len="med"/>
            <a:tailEnd type="none" w="med" len="med"/>
          </a:ln>
        </p:spPr>
      </p:cxnSp>
      <p:cxnSp>
        <p:nvCxnSpPr>
          <p:cNvPr id="1987" name="Google Shape;1987;p30"/>
          <p:cNvCxnSpPr>
            <a:stCxn id="1977" idx="0"/>
            <a:endCxn id="1972" idx="3"/>
          </p:cNvCxnSpPr>
          <p:nvPr/>
        </p:nvCxnSpPr>
        <p:spPr>
          <a:xfrm rot="10800000">
            <a:off x="4978604" y="2564875"/>
            <a:ext cx="0" cy="195900"/>
          </a:xfrm>
          <a:prstGeom prst="straightConnector1">
            <a:avLst/>
          </a:prstGeom>
          <a:noFill/>
          <a:ln w="9525" cap="flat" cmpd="sng">
            <a:solidFill>
              <a:schemeClr val="dk2"/>
            </a:solidFill>
            <a:prstDash val="solid"/>
            <a:round/>
            <a:headEnd type="none" w="med" len="med"/>
            <a:tailEnd type="none" w="med" len="med"/>
          </a:ln>
        </p:spPr>
      </p:cxnSp>
      <p:cxnSp>
        <p:nvCxnSpPr>
          <p:cNvPr id="1988" name="Google Shape;1988;p30"/>
          <p:cNvCxnSpPr>
            <a:stCxn id="1972" idx="0"/>
            <a:endCxn id="1979" idx="3"/>
          </p:cNvCxnSpPr>
          <p:nvPr/>
        </p:nvCxnSpPr>
        <p:spPr>
          <a:xfrm rot="10800000">
            <a:off x="4978587" y="1895428"/>
            <a:ext cx="0" cy="530700"/>
          </a:xfrm>
          <a:prstGeom prst="straightConnector1">
            <a:avLst/>
          </a:prstGeom>
          <a:noFill/>
          <a:ln w="9525" cap="flat" cmpd="sng">
            <a:solidFill>
              <a:schemeClr val="dk2"/>
            </a:solidFill>
            <a:prstDash val="solid"/>
            <a:round/>
            <a:headEnd type="none" w="med" len="med"/>
            <a:tailEnd type="none" w="med" len="med"/>
          </a:ln>
        </p:spPr>
      </p:cxnSp>
      <p:cxnSp>
        <p:nvCxnSpPr>
          <p:cNvPr id="1989" name="Google Shape;1989;p30"/>
          <p:cNvCxnSpPr>
            <a:stCxn id="1972" idx="3"/>
            <a:endCxn id="1978" idx="1"/>
          </p:cNvCxnSpPr>
          <p:nvPr/>
        </p:nvCxnSpPr>
        <p:spPr>
          <a:xfrm>
            <a:off x="4978587" y="2564728"/>
            <a:ext cx="325500" cy="126900"/>
          </a:xfrm>
          <a:prstGeom prst="straightConnector1">
            <a:avLst/>
          </a:prstGeom>
          <a:noFill/>
          <a:ln w="9525" cap="flat" cmpd="sng">
            <a:solidFill>
              <a:schemeClr val="dk2"/>
            </a:solidFill>
            <a:prstDash val="solid"/>
            <a:round/>
            <a:headEnd type="none" w="med" len="med"/>
            <a:tailEnd type="none" w="med" len="med"/>
          </a:ln>
        </p:spPr>
      </p:cxnSp>
      <p:cxnSp>
        <p:nvCxnSpPr>
          <p:cNvPr id="1990" name="Google Shape;1990;p30"/>
          <p:cNvCxnSpPr>
            <a:stCxn id="1978" idx="5"/>
            <a:endCxn id="1971" idx="1"/>
          </p:cNvCxnSpPr>
          <p:nvPr/>
        </p:nvCxnSpPr>
        <p:spPr>
          <a:xfrm>
            <a:off x="5377980" y="2691600"/>
            <a:ext cx="251400" cy="0"/>
          </a:xfrm>
          <a:prstGeom prst="straightConnector1">
            <a:avLst/>
          </a:prstGeom>
          <a:noFill/>
          <a:ln w="9525" cap="flat" cmpd="sng">
            <a:solidFill>
              <a:schemeClr val="dk2"/>
            </a:solidFill>
            <a:prstDash val="solid"/>
            <a:round/>
            <a:headEnd type="none" w="med" len="med"/>
            <a:tailEnd type="none" w="med" len="med"/>
          </a:ln>
        </p:spPr>
      </p:cxnSp>
      <p:cxnSp>
        <p:nvCxnSpPr>
          <p:cNvPr id="1991" name="Google Shape;1991;p30"/>
          <p:cNvCxnSpPr>
            <a:stCxn id="1971" idx="3"/>
            <a:endCxn id="1965" idx="2"/>
          </p:cNvCxnSpPr>
          <p:nvPr/>
        </p:nvCxnSpPr>
        <p:spPr>
          <a:xfrm>
            <a:off x="5765338" y="2691617"/>
            <a:ext cx="214500" cy="0"/>
          </a:xfrm>
          <a:prstGeom prst="straightConnector1">
            <a:avLst/>
          </a:prstGeom>
          <a:noFill/>
          <a:ln w="9525" cap="flat" cmpd="sng">
            <a:solidFill>
              <a:schemeClr val="dk2"/>
            </a:solidFill>
            <a:prstDash val="solid"/>
            <a:round/>
            <a:headEnd type="none" w="med" len="med"/>
            <a:tailEnd type="none" w="med" len="med"/>
          </a:ln>
        </p:spPr>
      </p:cxnSp>
      <p:cxnSp>
        <p:nvCxnSpPr>
          <p:cNvPr id="1992" name="Google Shape;1992;p30"/>
          <p:cNvCxnSpPr>
            <a:stCxn id="1979" idx="5"/>
            <a:endCxn id="1967" idx="1"/>
          </p:cNvCxnSpPr>
          <p:nvPr/>
        </p:nvCxnSpPr>
        <p:spPr>
          <a:xfrm>
            <a:off x="5015579" y="1826185"/>
            <a:ext cx="288300" cy="0"/>
          </a:xfrm>
          <a:prstGeom prst="straightConnector1">
            <a:avLst/>
          </a:prstGeom>
          <a:noFill/>
          <a:ln w="9525" cap="flat" cmpd="sng">
            <a:solidFill>
              <a:schemeClr val="dk2"/>
            </a:solidFill>
            <a:prstDash val="solid"/>
            <a:round/>
            <a:headEnd type="none" w="med" len="med"/>
            <a:tailEnd type="none" w="med" len="med"/>
          </a:ln>
        </p:spPr>
      </p:cxnSp>
      <p:cxnSp>
        <p:nvCxnSpPr>
          <p:cNvPr id="1993" name="Google Shape;1993;p30"/>
          <p:cNvCxnSpPr>
            <a:stCxn id="1973" idx="1"/>
            <a:endCxn id="1977" idx="1"/>
          </p:cNvCxnSpPr>
          <p:nvPr/>
        </p:nvCxnSpPr>
        <p:spPr>
          <a:xfrm>
            <a:off x="4653247" y="2830100"/>
            <a:ext cx="288300" cy="0"/>
          </a:xfrm>
          <a:prstGeom prst="straightConnector1">
            <a:avLst/>
          </a:prstGeom>
          <a:noFill/>
          <a:ln w="9525" cap="flat" cmpd="sng">
            <a:solidFill>
              <a:schemeClr val="dk2"/>
            </a:solidFill>
            <a:prstDash val="solid"/>
            <a:round/>
            <a:headEnd type="none" w="med" len="med"/>
            <a:tailEnd type="none" w="med" len="med"/>
          </a:ln>
        </p:spPr>
      </p:cxnSp>
      <p:cxnSp>
        <p:nvCxnSpPr>
          <p:cNvPr id="1994" name="Google Shape;1994;p30"/>
          <p:cNvCxnSpPr>
            <a:stCxn id="1967" idx="5"/>
            <a:endCxn id="1968" idx="1"/>
          </p:cNvCxnSpPr>
          <p:nvPr/>
        </p:nvCxnSpPr>
        <p:spPr>
          <a:xfrm>
            <a:off x="5377928" y="1826185"/>
            <a:ext cx="288300" cy="0"/>
          </a:xfrm>
          <a:prstGeom prst="straightConnector1">
            <a:avLst/>
          </a:prstGeom>
          <a:noFill/>
          <a:ln w="9525" cap="flat" cmpd="sng">
            <a:solidFill>
              <a:schemeClr val="dk2"/>
            </a:solidFill>
            <a:prstDash val="solid"/>
            <a:round/>
            <a:headEnd type="none" w="med" len="med"/>
            <a:tailEnd type="none" w="med" len="med"/>
          </a:ln>
        </p:spPr>
      </p:cxnSp>
      <p:cxnSp>
        <p:nvCxnSpPr>
          <p:cNvPr id="1995" name="Google Shape;1995;p30"/>
          <p:cNvCxnSpPr>
            <a:stCxn id="1968" idx="0"/>
            <a:endCxn id="1980" idx="3"/>
          </p:cNvCxnSpPr>
          <p:nvPr/>
        </p:nvCxnSpPr>
        <p:spPr>
          <a:xfrm rot="10800000">
            <a:off x="5703320" y="1560985"/>
            <a:ext cx="0" cy="195900"/>
          </a:xfrm>
          <a:prstGeom prst="straightConnector1">
            <a:avLst/>
          </a:prstGeom>
          <a:noFill/>
          <a:ln w="9525" cap="flat" cmpd="sng">
            <a:solidFill>
              <a:schemeClr val="dk2"/>
            </a:solidFill>
            <a:prstDash val="solid"/>
            <a:round/>
            <a:headEnd type="none" w="med" len="med"/>
            <a:tailEnd type="none" w="med" len="med"/>
          </a:ln>
        </p:spPr>
      </p:cxnSp>
      <p:cxnSp>
        <p:nvCxnSpPr>
          <p:cNvPr id="1996" name="Google Shape;1996;p30"/>
          <p:cNvCxnSpPr>
            <a:stCxn id="1968" idx="5"/>
            <a:endCxn id="1975" idx="1"/>
          </p:cNvCxnSpPr>
          <p:nvPr/>
        </p:nvCxnSpPr>
        <p:spPr>
          <a:xfrm>
            <a:off x="5740295" y="1826185"/>
            <a:ext cx="251400" cy="0"/>
          </a:xfrm>
          <a:prstGeom prst="straightConnector1">
            <a:avLst/>
          </a:prstGeom>
          <a:noFill/>
          <a:ln w="9525" cap="flat" cmpd="sng">
            <a:solidFill>
              <a:schemeClr val="dk2"/>
            </a:solidFill>
            <a:prstDash val="solid"/>
            <a:round/>
            <a:headEnd type="none" w="med" len="med"/>
            <a:tailEnd type="none" w="med" len="med"/>
          </a:ln>
        </p:spPr>
      </p:cxnSp>
      <p:cxnSp>
        <p:nvCxnSpPr>
          <p:cNvPr id="1997" name="Google Shape;1997;p30"/>
          <p:cNvCxnSpPr>
            <a:stCxn id="1975" idx="0"/>
            <a:endCxn id="1981" idx="4"/>
          </p:cNvCxnSpPr>
          <p:nvPr/>
        </p:nvCxnSpPr>
        <p:spPr>
          <a:xfrm rot="10800000">
            <a:off x="6053986" y="1560985"/>
            <a:ext cx="5700" cy="195900"/>
          </a:xfrm>
          <a:prstGeom prst="straightConnector1">
            <a:avLst/>
          </a:prstGeom>
          <a:noFill/>
          <a:ln w="9525" cap="flat" cmpd="sng">
            <a:solidFill>
              <a:schemeClr val="dk2"/>
            </a:solidFill>
            <a:prstDash val="solid"/>
            <a:round/>
            <a:headEnd type="none" w="med" len="med"/>
            <a:tailEnd type="none" w="med" len="med"/>
          </a:ln>
        </p:spPr>
      </p:cxnSp>
      <p:sp>
        <p:nvSpPr>
          <p:cNvPr id="1998" name="Google Shape;1998;p30"/>
          <p:cNvSpPr/>
          <p:nvPr/>
        </p:nvSpPr>
        <p:spPr>
          <a:xfrm flipH="1">
            <a:off x="4195039" y="2091540"/>
            <a:ext cx="147900" cy="138600"/>
          </a:xfrm>
          <a:prstGeom prst="triangle">
            <a:avLst>
              <a:gd name="adj" fmla="val 50000"/>
            </a:avLst>
          </a:prstGeom>
          <a:solidFill>
            <a:srgbClr val="FFFF00"/>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999" name="Google Shape;1999;p30"/>
          <p:cNvCxnSpPr>
            <a:stCxn id="1998" idx="0"/>
            <a:endCxn id="1974" idx="3"/>
          </p:cNvCxnSpPr>
          <p:nvPr/>
        </p:nvCxnSpPr>
        <p:spPr>
          <a:xfrm rot="10800000" flipH="1">
            <a:off x="4268989" y="1895340"/>
            <a:ext cx="347400" cy="196200"/>
          </a:xfrm>
          <a:prstGeom prst="straightConnector1">
            <a:avLst/>
          </a:prstGeom>
          <a:noFill/>
          <a:ln w="9525" cap="flat" cmpd="sng">
            <a:solidFill>
              <a:schemeClr val="dk2"/>
            </a:solidFill>
            <a:prstDash val="solid"/>
            <a:round/>
            <a:headEnd type="none" w="med" len="med"/>
            <a:tailEnd type="none" w="med" len="med"/>
          </a:ln>
        </p:spPr>
      </p:cxnSp>
      <p:cxnSp>
        <p:nvCxnSpPr>
          <p:cNvPr id="2000" name="Google Shape;2000;p30"/>
          <p:cNvCxnSpPr>
            <a:stCxn id="1998" idx="3"/>
            <a:endCxn id="1976" idx="0"/>
          </p:cNvCxnSpPr>
          <p:nvPr/>
        </p:nvCxnSpPr>
        <p:spPr>
          <a:xfrm>
            <a:off x="4268989" y="2230140"/>
            <a:ext cx="347400" cy="195900"/>
          </a:xfrm>
          <a:prstGeom prst="straightConnector1">
            <a:avLst/>
          </a:prstGeom>
          <a:noFill/>
          <a:ln w="9525" cap="flat" cmpd="sng">
            <a:solidFill>
              <a:schemeClr val="dk2"/>
            </a:solidFill>
            <a:prstDash val="solid"/>
            <a:round/>
            <a:headEnd type="none" w="med" len="med"/>
            <a:tailEnd type="none" w="med" len="med"/>
          </a:ln>
        </p:spPr>
      </p:cxnSp>
      <p:sp>
        <p:nvSpPr>
          <p:cNvPr id="2001" name="Google Shape;2001;p30"/>
          <p:cNvSpPr/>
          <p:nvPr/>
        </p:nvSpPr>
        <p:spPr>
          <a:xfrm>
            <a:off x="2914738" y="2451075"/>
            <a:ext cx="709500" cy="147900"/>
          </a:xfrm>
          <a:prstGeom prst="rightArrow">
            <a:avLst>
              <a:gd name="adj1" fmla="val 50000"/>
              <a:gd name="adj2" fmla="val 50000"/>
            </a:avLst>
          </a:prstGeom>
          <a:solidFill>
            <a:srgbClr val="66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30"/>
          <p:cNvSpPr/>
          <p:nvPr/>
        </p:nvSpPr>
        <p:spPr>
          <a:xfrm>
            <a:off x="4733925" y="1381125"/>
            <a:ext cx="276225" cy="428625"/>
          </a:xfrm>
          <a:custGeom>
            <a:avLst/>
            <a:gdLst/>
            <a:ahLst/>
            <a:cxnLst/>
            <a:rect l="l" t="t" r="r" b="b"/>
            <a:pathLst>
              <a:path w="11049" h="17145" extrusionOk="0">
                <a:moveTo>
                  <a:pt x="11049" y="0"/>
                </a:moveTo>
                <a:cubicBezTo>
                  <a:pt x="9716" y="6667"/>
                  <a:pt x="6081" y="14104"/>
                  <a:pt x="0" y="17145"/>
                </a:cubicBezTo>
              </a:path>
            </a:pathLst>
          </a:custGeom>
          <a:noFill/>
          <a:ln w="9525" cap="flat" cmpd="sng">
            <a:solidFill>
              <a:srgbClr val="FF0000"/>
            </a:solidFill>
            <a:prstDash val="solid"/>
            <a:round/>
            <a:headEnd type="none" w="med" len="med"/>
            <a:tailEnd type="stealth" w="med" len="med"/>
          </a:ln>
        </p:spPr>
      </p:sp>
      <p:sp>
        <p:nvSpPr>
          <p:cNvPr id="2003" name="Google Shape;2003;p30"/>
          <p:cNvSpPr/>
          <p:nvPr/>
        </p:nvSpPr>
        <p:spPr>
          <a:xfrm>
            <a:off x="4135096" y="2257425"/>
            <a:ext cx="36850" cy="276225"/>
          </a:xfrm>
          <a:custGeom>
            <a:avLst/>
            <a:gdLst/>
            <a:ahLst/>
            <a:cxnLst/>
            <a:rect l="l" t="t" r="r" b="b"/>
            <a:pathLst>
              <a:path w="1474" h="11049" extrusionOk="0">
                <a:moveTo>
                  <a:pt x="1093" y="11049"/>
                </a:moveTo>
                <a:cubicBezTo>
                  <a:pt x="-555" y="7753"/>
                  <a:pt x="-174" y="3296"/>
                  <a:pt x="1474" y="0"/>
                </a:cubicBezTo>
              </a:path>
            </a:pathLst>
          </a:custGeom>
          <a:noFill/>
          <a:ln w="9525" cap="flat" cmpd="sng">
            <a:solidFill>
              <a:srgbClr val="FF0000"/>
            </a:solidFill>
            <a:prstDash val="solid"/>
            <a:round/>
            <a:headEnd type="none" w="med" len="med"/>
            <a:tailEnd type="stealth" w="med" len="med"/>
          </a:ln>
        </p:spPr>
      </p:sp>
      <p:sp>
        <p:nvSpPr>
          <p:cNvPr id="2004" name="Google Shape;2004;p30"/>
          <p:cNvSpPr/>
          <p:nvPr/>
        </p:nvSpPr>
        <p:spPr>
          <a:xfrm>
            <a:off x="4981575" y="2943225"/>
            <a:ext cx="180975" cy="228600"/>
          </a:xfrm>
          <a:custGeom>
            <a:avLst/>
            <a:gdLst/>
            <a:ahLst/>
            <a:cxnLst/>
            <a:rect l="l" t="t" r="r" b="b"/>
            <a:pathLst>
              <a:path w="7239" h="9144" extrusionOk="0">
                <a:moveTo>
                  <a:pt x="7239" y="9144"/>
                </a:moveTo>
                <a:cubicBezTo>
                  <a:pt x="4129" y="6811"/>
                  <a:pt x="1739" y="3477"/>
                  <a:pt x="0" y="0"/>
                </a:cubicBezTo>
              </a:path>
            </a:pathLst>
          </a:custGeom>
          <a:noFill/>
          <a:ln w="9525" cap="flat" cmpd="sng">
            <a:solidFill>
              <a:srgbClr val="FF0000"/>
            </a:solidFill>
            <a:prstDash val="solid"/>
            <a:round/>
            <a:headEnd type="none" w="med" len="med"/>
            <a:tailEnd type="stealth" w="med" len="med"/>
          </a:ln>
        </p:spPr>
      </p:sp>
      <p:sp>
        <p:nvSpPr>
          <p:cNvPr id="2005" name="Google Shape;2005;p30"/>
          <p:cNvSpPr/>
          <p:nvPr/>
        </p:nvSpPr>
        <p:spPr>
          <a:xfrm>
            <a:off x="5340900" y="2425788"/>
            <a:ext cx="161925" cy="133350"/>
          </a:xfrm>
          <a:custGeom>
            <a:avLst/>
            <a:gdLst/>
            <a:ahLst/>
            <a:cxnLst/>
            <a:rect l="l" t="t" r="r" b="b"/>
            <a:pathLst>
              <a:path w="6477" h="5334" extrusionOk="0">
                <a:moveTo>
                  <a:pt x="6477" y="0"/>
                </a:moveTo>
                <a:cubicBezTo>
                  <a:pt x="3680" y="0"/>
                  <a:pt x="0" y="2537"/>
                  <a:pt x="0" y="5334"/>
                </a:cubicBezTo>
              </a:path>
            </a:pathLst>
          </a:custGeom>
          <a:noFill/>
          <a:ln w="9525" cap="flat" cmpd="sng">
            <a:solidFill>
              <a:srgbClr val="FF0000"/>
            </a:solidFill>
            <a:prstDash val="solid"/>
            <a:round/>
            <a:headEnd type="none" w="med" len="med"/>
            <a:tailEnd type="stealth" w="med" len="med"/>
          </a:ln>
        </p:spPr>
      </p:sp>
      <p:sp>
        <p:nvSpPr>
          <p:cNvPr id="2006" name="Google Shape;2006;p30"/>
          <p:cNvSpPr txBox="1"/>
          <p:nvPr/>
        </p:nvSpPr>
        <p:spPr>
          <a:xfrm>
            <a:off x="1200350" y="757050"/>
            <a:ext cx="2182800" cy="25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900" b="1"/>
              <a:t>Publically available Sequencing Data</a:t>
            </a:r>
            <a:endParaRPr sz="900" b="1"/>
          </a:p>
        </p:txBody>
      </p:sp>
      <p:sp>
        <p:nvSpPr>
          <p:cNvPr id="2007" name="Google Shape;2007;p30"/>
          <p:cNvSpPr txBox="1"/>
          <p:nvPr/>
        </p:nvSpPr>
        <p:spPr>
          <a:xfrm>
            <a:off x="4248350" y="757050"/>
            <a:ext cx="1858800" cy="25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900" b="1"/>
              <a:t>Annotation of the Nodes</a:t>
            </a:r>
            <a:endParaRPr sz="900" b="1"/>
          </a:p>
        </p:txBody>
      </p:sp>
      <p:pic>
        <p:nvPicPr>
          <p:cNvPr id="2008" name="Google Shape;2008;p30"/>
          <p:cNvPicPr preferRelativeResize="0"/>
          <p:nvPr/>
        </p:nvPicPr>
        <p:blipFill rotWithShape="1">
          <a:blip r:embed="rId3">
            <a:alphaModFix/>
          </a:blip>
          <a:srcRect r="2987"/>
          <a:stretch/>
        </p:blipFill>
        <p:spPr>
          <a:xfrm>
            <a:off x="3879138" y="4057774"/>
            <a:ext cx="2323428" cy="2032999"/>
          </a:xfrm>
          <a:prstGeom prst="rect">
            <a:avLst/>
          </a:prstGeom>
          <a:noFill/>
          <a:ln>
            <a:noFill/>
          </a:ln>
        </p:spPr>
      </p:pic>
      <p:pic>
        <p:nvPicPr>
          <p:cNvPr id="2009" name="Google Shape;2009;p30"/>
          <p:cNvPicPr preferRelativeResize="0"/>
          <p:nvPr/>
        </p:nvPicPr>
        <p:blipFill rotWithShape="1">
          <a:blip r:embed="rId3">
            <a:alphaModFix/>
          </a:blip>
          <a:srcRect r="2987"/>
          <a:stretch/>
        </p:blipFill>
        <p:spPr>
          <a:xfrm>
            <a:off x="3879138" y="6267574"/>
            <a:ext cx="2323428" cy="2032999"/>
          </a:xfrm>
          <a:prstGeom prst="rect">
            <a:avLst/>
          </a:prstGeom>
          <a:noFill/>
          <a:ln>
            <a:noFill/>
          </a:ln>
        </p:spPr>
      </p:pic>
      <p:pic>
        <p:nvPicPr>
          <p:cNvPr id="2010" name="Google Shape;2010;p30"/>
          <p:cNvPicPr preferRelativeResize="0"/>
          <p:nvPr/>
        </p:nvPicPr>
        <p:blipFill rotWithShape="1">
          <a:blip r:embed="rId3">
            <a:alphaModFix/>
          </a:blip>
          <a:srcRect r="2987"/>
          <a:stretch/>
        </p:blipFill>
        <p:spPr>
          <a:xfrm>
            <a:off x="1059738" y="6267574"/>
            <a:ext cx="2323428" cy="2032999"/>
          </a:xfrm>
          <a:prstGeom prst="rect">
            <a:avLst/>
          </a:prstGeom>
          <a:noFill/>
          <a:ln>
            <a:noFill/>
          </a:ln>
        </p:spPr>
      </p:pic>
      <p:sp>
        <p:nvSpPr>
          <p:cNvPr id="2011" name="Google Shape;2011;p30"/>
          <p:cNvSpPr txBox="1"/>
          <p:nvPr/>
        </p:nvSpPr>
        <p:spPr>
          <a:xfrm>
            <a:off x="539425" y="3929000"/>
            <a:ext cx="312600" cy="407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a:t>B</a:t>
            </a:r>
            <a:endParaRPr/>
          </a:p>
        </p:txBody>
      </p:sp>
      <p:sp>
        <p:nvSpPr>
          <p:cNvPr id="2012" name="Google Shape;2012;p30"/>
          <p:cNvSpPr txBox="1"/>
          <p:nvPr/>
        </p:nvSpPr>
        <p:spPr>
          <a:xfrm>
            <a:off x="3739825" y="3929000"/>
            <a:ext cx="312600" cy="407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a:t>C</a:t>
            </a:r>
            <a:endParaRPr/>
          </a:p>
        </p:txBody>
      </p:sp>
      <p:sp>
        <p:nvSpPr>
          <p:cNvPr id="2013" name="Google Shape;2013;p30"/>
          <p:cNvSpPr txBox="1"/>
          <p:nvPr/>
        </p:nvSpPr>
        <p:spPr>
          <a:xfrm>
            <a:off x="3739825" y="6138800"/>
            <a:ext cx="312600" cy="407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a:t>E</a:t>
            </a:r>
            <a:endParaRPr/>
          </a:p>
        </p:txBody>
      </p:sp>
      <p:sp>
        <p:nvSpPr>
          <p:cNvPr id="2014" name="Google Shape;2014;p30"/>
          <p:cNvSpPr txBox="1"/>
          <p:nvPr/>
        </p:nvSpPr>
        <p:spPr>
          <a:xfrm>
            <a:off x="615625" y="6138800"/>
            <a:ext cx="312600" cy="407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a:t>D</a:t>
            </a:r>
            <a:endParaRPr/>
          </a:p>
        </p:txBody>
      </p:sp>
      <p:grpSp>
        <p:nvGrpSpPr>
          <p:cNvPr id="2015" name="Google Shape;2015;p30"/>
          <p:cNvGrpSpPr/>
          <p:nvPr/>
        </p:nvGrpSpPr>
        <p:grpSpPr>
          <a:xfrm>
            <a:off x="5208212" y="3239390"/>
            <a:ext cx="532081" cy="138132"/>
            <a:chOff x="2782961" y="647856"/>
            <a:chExt cx="2176200" cy="547924"/>
          </a:xfrm>
        </p:grpSpPr>
        <p:sp>
          <p:nvSpPr>
            <p:cNvPr id="2016" name="Google Shape;2016;p30"/>
            <p:cNvSpPr/>
            <p:nvPr/>
          </p:nvSpPr>
          <p:spPr>
            <a:xfrm>
              <a:off x="2783112" y="647856"/>
              <a:ext cx="2175925" cy="499025"/>
            </a:xfrm>
            <a:custGeom>
              <a:avLst/>
              <a:gdLst/>
              <a:ahLst/>
              <a:cxnLst/>
              <a:rect l="l" t="t" r="r" b="b"/>
              <a:pathLst>
                <a:path w="87037" h="19961" extrusionOk="0">
                  <a:moveTo>
                    <a:pt x="4517" y="11832"/>
                  </a:moveTo>
                  <a:cubicBezTo>
                    <a:pt x="6679" y="11712"/>
                    <a:pt x="10349" y="20323"/>
                    <a:pt x="12980" y="18351"/>
                  </a:cubicBezTo>
                  <a:cubicBezTo>
                    <a:pt x="15611" y="16379"/>
                    <a:pt x="17952" y="137"/>
                    <a:pt x="20301" y="1"/>
                  </a:cubicBezTo>
                  <a:cubicBezTo>
                    <a:pt x="22650" y="-135"/>
                    <a:pt x="25146" y="14455"/>
                    <a:pt x="27073" y="17536"/>
                  </a:cubicBezTo>
                  <a:cubicBezTo>
                    <a:pt x="29000" y="20617"/>
                    <a:pt x="30269" y="20566"/>
                    <a:pt x="31865" y="18488"/>
                  </a:cubicBezTo>
                  <a:cubicBezTo>
                    <a:pt x="33461" y="16411"/>
                    <a:pt x="35144" y="5501"/>
                    <a:pt x="36647" y="5071"/>
                  </a:cubicBezTo>
                  <a:cubicBezTo>
                    <a:pt x="38150" y="4641"/>
                    <a:pt x="38676" y="14829"/>
                    <a:pt x="40884" y="15909"/>
                  </a:cubicBezTo>
                  <a:cubicBezTo>
                    <a:pt x="43092" y="16989"/>
                    <a:pt x="47560" y="12366"/>
                    <a:pt x="49897" y="11550"/>
                  </a:cubicBezTo>
                  <a:cubicBezTo>
                    <a:pt x="52234" y="10734"/>
                    <a:pt x="53374" y="10371"/>
                    <a:pt x="54905" y="11013"/>
                  </a:cubicBezTo>
                  <a:cubicBezTo>
                    <a:pt x="56436" y="11655"/>
                    <a:pt x="57709" y="14247"/>
                    <a:pt x="59083" y="15402"/>
                  </a:cubicBezTo>
                  <a:cubicBezTo>
                    <a:pt x="60457" y="16557"/>
                    <a:pt x="61158" y="18492"/>
                    <a:pt x="63150" y="17944"/>
                  </a:cubicBezTo>
                  <a:cubicBezTo>
                    <a:pt x="65142" y="17396"/>
                    <a:pt x="68637" y="12989"/>
                    <a:pt x="71035" y="12115"/>
                  </a:cubicBezTo>
                  <a:cubicBezTo>
                    <a:pt x="73433" y="11241"/>
                    <a:pt x="75518" y="11731"/>
                    <a:pt x="77539" y="12702"/>
                  </a:cubicBezTo>
                  <a:cubicBezTo>
                    <a:pt x="79560" y="13674"/>
                    <a:pt x="81592" y="16902"/>
                    <a:pt x="83163" y="17944"/>
                  </a:cubicBezTo>
                  <a:cubicBezTo>
                    <a:pt x="84734" y="18986"/>
                    <a:pt x="87527" y="18773"/>
                    <a:pt x="86963" y="18954"/>
                  </a:cubicBezTo>
                  <a:cubicBezTo>
                    <a:pt x="86399" y="19135"/>
                    <a:pt x="87836" y="18959"/>
                    <a:pt x="79780" y="19028"/>
                  </a:cubicBezTo>
                  <a:cubicBezTo>
                    <a:pt x="71725" y="19097"/>
                    <a:pt x="51033" y="19328"/>
                    <a:pt x="38630" y="19367"/>
                  </a:cubicBezTo>
                  <a:cubicBezTo>
                    <a:pt x="26227" y="19406"/>
                    <a:pt x="11799" y="19311"/>
                    <a:pt x="5362" y="19262"/>
                  </a:cubicBezTo>
                  <a:cubicBezTo>
                    <a:pt x="-1075" y="19213"/>
                    <a:pt x="151" y="20310"/>
                    <a:pt x="10" y="19072"/>
                  </a:cubicBezTo>
                  <a:cubicBezTo>
                    <a:pt x="-131" y="17834"/>
                    <a:pt x="2355" y="11952"/>
                    <a:pt x="4517" y="11832"/>
                  </a:cubicBezTo>
                  <a:close/>
                </a:path>
              </a:pathLst>
            </a:custGeom>
            <a:solidFill>
              <a:srgbClr val="6AA84F"/>
            </a:solidFill>
            <a:ln>
              <a:noFill/>
            </a:ln>
          </p:spPr>
        </p:sp>
        <p:sp>
          <p:nvSpPr>
            <p:cNvPr id="2017" name="Google Shape;2017;p30"/>
            <p:cNvSpPr/>
            <p:nvPr/>
          </p:nvSpPr>
          <p:spPr>
            <a:xfrm>
              <a:off x="2782961" y="1116281"/>
              <a:ext cx="2176200" cy="79500"/>
            </a:xfrm>
            <a:prstGeom prst="rect">
              <a:avLst/>
            </a:prstGeom>
            <a:solidFill>
              <a:srgbClr val="6AA8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18" name="Google Shape;2018;p30"/>
          <p:cNvSpPr txBox="1"/>
          <p:nvPr/>
        </p:nvSpPr>
        <p:spPr>
          <a:xfrm>
            <a:off x="507675" y="1301938"/>
            <a:ext cx="337200" cy="29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900" b="1">
                <a:solidFill>
                  <a:schemeClr val="dk1"/>
                </a:solidFill>
              </a:rPr>
              <a:t>i)</a:t>
            </a:r>
            <a:endParaRPr/>
          </a:p>
        </p:txBody>
      </p:sp>
      <p:sp>
        <p:nvSpPr>
          <p:cNvPr id="2019" name="Google Shape;2019;p30"/>
          <p:cNvSpPr txBox="1"/>
          <p:nvPr/>
        </p:nvSpPr>
        <p:spPr>
          <a:xfrm>
            <a:off x="1117275" y="1073338"/>
            <a:ext cx="337200" cy="29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900" b="1">
                <a:solidFill>
                  <a:schemeClr val="dk1"/>
                </a:solidFill>
              </a:rPr>
              <a:t>ii)</a:t>
            </a:r>
            <a:endParaRPr/>
          </a:p>
        </p:txBody>
      </p:sp>
      <p:sp>
        <p:nvSpPr>
          <p:cNvPr id="2020" name="Google Shape;2020;p30"/>
          <p:cNvSpPr txBox="1"/>
          <p:nvPr/>
        </p:nvSpPr>
        <p:spPr>
          <a:xfrm>
            <a:off x="2031675" y="1149538"/>
            <a:ext cx="337200" cy="29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900" b="1">
                <a:solidFill>
                  <a:schemeClr val="dk1"/>
                </a:solidFill>
              </a:rPr>
              <a:t>iii)</a:t>
            </a:r>
            <a:endParaRPr/>
          </a:p>
        </p:txBody>
      </p:sp>
      <p:sp>
        <p:nvSpPr>
          <p:cNvPr id="2021" name="Google Shape;2021;p30"/>
          <p:cNvSpPr txBox="1"/>
          <p:nvPr/>
        </p:nvSpPr>
        <p:spPr>
          <a:xfrm>
            <a:off x="2717475" y="1225750"/>
            <a:ext cx="410700" cy="29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900" b="1">
                <a:solidFill>
                  <a:schemeClr val="dk1"/>
                </a:solidFill>
              </a:rPr>
              <a:t>iv)</a:t>
            </a:r>
            <a:endParaRPr/>
          </a:p>
        </p:txBody>
      </p:sp>
      <p:sp>
        <p:nvSpPr>
          <p:cNvPr id="2022" name="Google Shape;2022;p30"/>
          <p:cNvSpPr/>
          <p:nvPr/>
        </p:nvSpPr>
        <p:spPr>
          <a:xfrm>
            <a:off x="5042300" y="2804000"/>
            <a:ext cx="95400" cy="95400"/>
          </a:xfrm>
          <a:prstGeom prst="star5">
            <a:avLst>
              <a:gd name="adj" fmla="val 19098"/>
              <a:gd name="hf" fmla="val 105146"/>
              <a:gd name="vf" fmla="val 110557"/>
            </a:avLst>
          </a:prstGeom>
          <a:solidFill>
            <a:srgbClr val="00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30"/>
          <p:cNvSpPr/>
          <p:nvPr/>
        </p:nvSpPr>
        <p:spPr>
          <a:xfrm>
            <a:off x="4332700" y="2134750"/>
            <a:ext cx="95400" cy="95400"/>
          </a:xfrm>
          <a:prstGeom prst="star5">
            <a:avLst>
              <a:gd name="adj" fmla="val 19098"/>
              <a:gd name="hf" fmla="val 105146"/>
              <a:gd name="vf" fmla="val 110557"/>
            </a:avLst>
          </a:prstGeom>
          <a:solidFill>
            <a:srgbClr val="00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30"/>
          <p:cNvSpPr/>
          <p:nvPr/>
        </p:nvSpPr>
        <p:spPr>
          <a:xfrm>
            <a:off x="4676775" y="1800163"/>
            <a:ext cx="95400" cy="95400"/>
          </a:xfrm>
          <a:prstGeom prst="star5">
            <a:avLst>
              <a:gd name="adj" fmla="val 19098"/>
              <a:gd name="hf" fmla="val 105146"/>
              <a:gd name="vf" fmla="val 110557"/>
            </a:avLst>
          </a:prstGeom>
          <a:solidFill>
            <a:srgbClr val="00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30"/>
          <p:cNvSpPr/>
          <p:nvPr/>
        </p:nvSpPr>
        <p:spPr>
          <a:xfrm>
            <a:off x="5407425" y="2665538"/>
            <a:ext cx="95400" cy="95400"/>
          </a:xfrm>
          <a:prstGeom prst="star5">
            <a:avLst>
              <a:gd name="adj" fmla="val 19098"/>
              <a:gd name="hf" fmla="val 105146"/>
              <a:gd name="vf" fmla="val 110557"/>
            </a:avLst>
          </a:prstGeom>
          <a:solidFill>
            <a:srgbClr val="00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029"/>
        <p:cNvGrpSpPr/>
        <p:nvPr/>
      </p:nvGrpSpPr>
      <p:grpSpPr>
        <a:xfrm>
          <a:off x="0" y="0"/>
          <a:ext cx="0" cy="0"/>
          <a:chOff x="0" y="0"/>
          <a:chExt cx="0" cy="0"/>
        </a:xfrm>
      </p:grpSpPr>
      <p:sp>
        <p:nvSpPr>
          <p:cNvPr id="2030" name="Google Shape;2030;p31"/>
          <p:cNvSpPr txBox="1"/>
          <p:nvPr/>
        </p:nvSpPr>
        <p:spPr>
          <a:xfrm>
            <a:off x="539425" y="423800"/>
            <a:ext cx="312600" cy="407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a:t>A</a:t>
            </a:r>
            <a:endParaRPr/>
          </a:p>
        </p:txBody>
      </p:sp>
      <p:sp>
        <p:nvSpPr>
          <p:cNvPr id="2031" name="Google Shape;2031;p31"/>
          <p:cNvSpPr txBox="1"/>
          <p:nvPr/>
        </p:nvSpPr>
        <p:spPr>
          <a:xfrm>
            <a:off x="539425" y="3014600"/>
            <a:ext cx="312600" cy="407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a:t>B</a:t>
            </a:r>
            <a:endParaRPr/>
          </a:p>
        </p:txBody>
      </p:sp>
      <p:sp>
        <p:nvSpPr>
          <p:cNvPr id="2032" name="Google Shape;2032;p31"/>
          <p:cNvSpPr txBox="1"/>
          <p:nvPr/>
        </p:nvSpPr>
        <p:spPr>
          <a:xfrm>
            <a:off x="1728838" y="602600"/>
            <a:ext cx="1555200" cy="25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900" b="1"/>
              <a:t>Multi-Gene Propagation</a:t>
            </a:r>
            <a:endParaRPr sz="900" b="1"/>
          </a:p>
        </p:txBody>
      </p:sp>
      <p:sp>
        <p:nvSpPr>
          <p:cNvPr id="2033" name="Google Shape;2033;p31"/>
          <p:cNvSpPr txBox="1"/>
          <p:nvPr/>
        </p:nvSpPr>
        <p:spPr>
          <a:xfrm>
            <a:off x="4122750" y="621375"/>
            <a:ext cx="2068500" cy="25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900" b="1"/>
              <a:t>Single-Gene Propagation</a:t>
            </a:r>
            <a:endParaRPr sz="900" b="1"/>
          </a:p>
        </p:txBody>
      </p:sp>
      <p:sp>
        <p:nvSpPr>
          <p:cNvPr id="2034" name="Google Shape;2034;p31"/>
          <p:cNvSpPr txBox="1">
            <a:spLocks noGrp="1"/>
          </p:cNvSpPr>
          <p:nvPr>
            <p:ph type="body" idx="1"/>
          </p:nvPr>
        </p:nvSpPr>
        <p:spPr>
          <a:xfrm>
            <a:off x="539425" y="8544150"/>
            <a:ext cx="5877900" cy="1231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sz="900"/>
              <a:t>Figure X. </a:t>
            </a:r>
            <a:endParaRPr sz="900"/>
          </a:p>
        </p:txBody>
      </p:sp>
      <p:sp>
        <p:nvSpPr>
          <p:cNvPr id="2035" name="Google Shape;2035;p31"/>
          <p:cNvSpPr/>
          <p:nvPr/>
        </p:nvSpPr>
        <p:spPr>
          <a:xfrm>
            <a:off x="4943475" y="3248025"/>
            <a:ext cx="942900" cy="138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31"/>
          <p:cNvSpPr/>
          <p:nvPr/>
        </p:nvSpPr>
        <p:spPr>
          <a:xfrm>
            <a:off x="3334700" y="2389760"/>
            <a:ext cx="147900" cy="138600"/>
          </a:xfrm>
          <a:prstGeom prst="ellipse">
            <a:avLst/>
          </a:prstGeom>
          <a:solidFill>
            <a:srgbClr val="FCE5CD"/>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31"/>
          <p:cNvSpPr/>
          <p:nvPr/>
        </p:nvSpPr>
        <p:spPr>
          <a:xfrm flipH="1">
            <a:off x="1903176" y="1189688"/>
            <a:ext cx="135900" cy="138600"/>
          </a:xfrm>
          <a:prstGeom prst="rect">
            <a:avLst/>
          </a:prstGeom>
          <a:solidFill>
            <a:srgbClr val="F9CB9C"/>
          </a:solidFill>
          <a:ln w="19050"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31"/>
          <p:cNvSpPr/>
          <p:nvPr/>
        </p:nvSpPr>
        <p:spPr>
          <a:xfrm>
            <a:off x="2621816" y="1524310"/>
            <a:ext cx="147900" cy="138600"/>
          </a:xfrm>
          <a:prstGeom prst="triangle">
            <a:avLst>
              <a:gd name="adj" fmla="val 50000"/>
            </a:avLst>
          </a:prstGeom>
          <a:solidFill>
            <a:srgbClr val="6D9EEB"/>
          </a:solidFill>
          <a:ln w="19050" cap="flat" cmpd="sng">
            <a:solidFill>
              <a:srgbClr val="CCCC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31"/>
          <p:cNvSpPr/>
          <p:nvPr/>
        </p:nvSpPr>
        <p:spPr>
          <a:xfrm>
            <a:off x="2984182" y="1524310"/>
            <a:ext cx="147900" cy="138600"/>
          </a:xfrm>
          <a:prstGeom prst="triangle">
            <a:avLst>
              <a:gd name="adj" fmla="val 50000"/>
            </a:avLst>
          </a:prstGeom>
          <a:solidFill>
            <a:srgbClr val="3C78D8"/>
          </a:solidFill>
          <a:ln w="19050" cap="flat" cmpd="sng">
            <a:solidFill>
              <a:srgbClr val="CCCC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31"/>
          <p:cNvSpPr/>
          <p:nvPr/>
        </p:nvSpPr>
        <p:spPr>
          <a:xfrm flipH="1">
            <a:off x="1897152" y="1858965"/>
            <a:ext cx="147900" cy="138600"/>
          </a:xfrm>
          <a:prstGeom prst="triangle">
            <a:avLst>
              <a:gd name="adj" fmla="val 50000"/>
            </a:avLst>
          </a:prstGeom>
          <a:solidFill>
            <a:srgbClr val="FFFF00"/>
          </a:solidFill>
          <a:ln w="19050"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31"/>
          <p:cNvSpPr/>
          <p:nvPr/>
        </p:nvSpPr>
        <p:spPr>
          <a:xfrm flipH="1">
            <a:off x="1903176" y="855050"/>
            <a:ext cx="135900" cy="138600"/>
          </a:xfrm>
          <a:prstGeom prst="ellipse">
            <a:avLst/>
          </a:prstGeom>
          <a:solidFill>
            <a:srgbClr val="FCE5CD"/>
          </a:solidFill>
          <a:ln w="19050"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31"/>
          <p:cNvSpPr/>
          <p:nvPr/>
        </p:nvSpPr>
        <p:spPr>
          <a:xfrm>
            <a:off x="2984251" y="2389742"/>
            <a:ext cx="135900" cy="138600"/>
          </a:xfrm>
          <a:prstGeom prst="rect">
            <a:avLst/>
          </a:prstGeom>
          <a:solidFill>
            <a:srgbClr val="F9CB9C"/>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31"/>
          <p:cNvSpPr/>
          <p:nvPr/>
        </p:nvSpPr>
        <p:spPr>
          <a:xfrm>
            <a:off x="2259450" y="2193553"/>
            <a:ext cx="147900" cy="138600"/>
          </a:xfrm>
          <a:prstGeom prst="triangle">
            <a:avLst>
              <a:gd name="adj" fmla="val 50000"/>
            </a:avLst>
          </a:prstGeom>
          <a:solidFill>
            <a:srgbClr val="FFFF00"/>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31"/>
          <p:cNvSpPr/>
          <p:nvPr/>
        </p:nvSpPr>
        <p:spPr>
          <a:xfrm flipH="1">
            <a:off x="1897135" y="2528225"/>
            <a:ext cx="147900" cy="138600"/>
          </a:xfrm>
          <a:prstGeom prst="triangle">
            <a:avLst>
              <a:gd name="adj" fmla="val 50000"/>
            </a:avLst>
          </a:prstGeom>
          <a:solidFill>
            <a:srgbClr val="B6D7A8"/>
          </a:solidFill>
          <a:ln w="19050"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31"/>
          <p:cNvSpPr/>
          <p:nvPr/>
        </p:nvSpPr>
        <p:spPr>
          <a:xfrm flipH="1">
            <a:off x="1897152" y="1524310"/>
            <a:ext cx="147900" cy="138600"/>
          </a:xfrm>
          <a:prstGeom prst="triangle">
            <a:avLst>
              <a:gd name="adj" fmla="val 50000"/>
            </a:avLst>
          </a:prstGeom>
          <a:solidFill>
            <a:srgbClr val="E69138"/>
          </a:solidFill>
          <a:ln w="19050"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31"/>
          <p:cNvSpPr/>
          <p:nvPr/>
        </p:nvSpPr>
        <p:spPr>
          <a:xfrm>
            <a:off x="3346548" y="1524310"/>
            <a:ext cx="135900" cy="138600"/>
          </a:xfrm>
          <a:prstGeom prst="rect">
            <a:avLst/>
          </a:prstGeom>
          <a:solidFill>
            <a:srgbClr val="6FA8DC"/>
          </a:solidFill>
          <a:ln w="19050" cap="flat" cmpd="sng">
            <a:solidFill>
              <a:srgbClr val="CCCC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31"/>
          <p:cNvSpPr/>
          <p:nvPr/>
        </p:nvSpPr>
        <p:spPr>
          <a:xfrm flipH="1">
            <a:off x="1897152" y="2193587"/>
            <a:ext cx="147900" cy="138600"/>
          </a:xfrm>
          <a:prstGeom prst="triangle">
            <a:avLst>
              <a:gd name="adj" fmla="val 50000"/>
            </a:avLst>
          </a:prstGeom>
          <a:solidFill>
            <a:srgbClr val="BEE040"/>
          </a:solidFill>
          <a:ln w="19050"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31"/>
          <p:cNvSpPr/>
          <p:nvPr/>
        </p:nvSpPr>
        <p:spPr>
          <a:xfrm>
            <a:off x="2259467" y="2528200"/>
            <a:ext cx="147900" cy="138600"/>
          </a:xfrm>
          <a:prstGeom prst="triangle">
            <a:avLst>
              <a:gd name="adj" fmla="val 50000"/>
            </a:avLst>
          </a:prstGeom>
          <a:solidFill>
            <a:srgbClr val="FFC500"/>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31"/>
          <p:cNvSpPr/>
          <p:nvPr/>
        </p:nvSpPr>
        <p:spPr>
          <a:xfrm>
            <a:off x="2621867" y="2389725"/>
            <a:ext cx="147900" cy="138600"/>
          </a:xfrm>
          <a:prstGeom prst="triangle">
            <a:avLst>
              <a:gd name="adj" fmla="val 50000"/>
            </a:avLst>
          </a:prstGeom>
          <a:solidFill>
            <a:srgbClr val="FF9900"/>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31"/>
          <p:cNvSpPr/>
          <p:nvPr/>
        </p:nvSpPr>
        <p:spPr>
          <a:xfrm>
            <a:off x="2259467" y="1524310"/>
            <a:ext cx="147900" cy="138600"/>
          </a:xfrm>
          <a:prstGeom prst="triangle">
            <a:avLst>
              <a:gd name="adj" fmla="val 50000"/>
            </a:avLst>
          </a:prstGeom>
          <a:solidFill>
            <a:srgbClr val="B6D7A8"/>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31"/>
          <p:cNvSpPr/>
          <p:nvPr/>
        </p:nvSpPr>
        <p:spPr>
          <a:xfrm>
            <a:off x="2984182" y="1189697"/>
            <a:ext cx="147900" cy="138600"/>
          </a:xfrm>
          <a:prstGeom prst="triangle">
            <a:avLst>
              <a:gd name="adj" fmla="val 50000"/>
            </a:avLst>
          </a:prstGeom>
          <a:solidFill>
            <a:srgbClr val="6D9EEB"/>
          </a:solidFill>
          <a:ln w="19050" cap="flat" cmpd="sng">
            <a:solidFill>
              <a:srgbClr val="CCCC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31"/>
          <p:cNvSpPr/>
          <p:nvPr/>
        </p:nvSpPr>
        <p:spPr>
          <a:xfrm>
            <a:off x="3334700" y="1189689"/>
            <a:ext cx="147900" cy="138600"/>
          </a:xfrm>
          <a:prstGeom prst="ellipse">
            <a:avLst/>
          </a:prstGeom>
          <a:solidFill>
            <a:srgbClr val="6D9EEB"/>
          </a:solidFill>
          <a:ln w="19050" cap="flat" cmpd="sng">
            <a:solidFill>
              <a:srgbClr val="CCCC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53" name="Google Shape;2053;p31"/>
          <p:cNvCxnSpPr>
            <a:stCxn id="2041" idx="4"/>
            <a:endCxn id="2037" idx="0"/>
          </p:cNvCxnSpPr>
          <p:nvPr/>
        </p:nvCxnSpPr>
        <p:spPr>
          <a:xfrm>
            <a:off x="1971126" y="993650"/>
            <a:ext cx="0" cy="195900"/>
          </a:xfrm>
          <a:prstGeom prst="straightConnector1">
            <a:avLst/>
          </a:prstGeom>
          <a:noFill/>
          <a:ln w="9525" cap="flat" cmpd="sng">
            <a:solidFill>
              <a:srgbClr val="D9D9D9"/>
            </a:solidFill>
            <a:prstDash val="solid"/>
            <a:round/>
            <a:headEnd type="none" w="med" len="med"/>
            <a:tailEnd type="none" w="med" len="med"/>
          </a:ln>
        </p:spPr>
      </p:cxnSp>
      <p:cxnSp>
        <p:nvCxnSpPr>
          <p:cNvPr id="2054" name="Google Shape;2054;p31"/>
          <p:cNvCxnSpPr>
            <a:stCxn id="2037" idx="2"/>
            <a:endCxn id="2045" idx="0"/>
          </p:cNvCxnSpPr>
          <p:nvPr/>
        </p:nvCxnSpPr>
        <p:spPr>
          <a:xfrm>
            <a:off x="1971126" y="1328288"/>
            <a:ext cx="0" cy="195900"/>
          </a:xfrm>
          <a:prstGeom prst="straightConnector1">
            <a:avLst/>
          </a:prstGeom>
          <a:noFill/>
          <a:ln w="9525" cap="flat" cmpd="sng">
            <a:solidFill>
              <a:srgbClr val="D9D9D9"/>
            </a:solidFill>
            <a:prstDash val="solid"/>
            <a:round/>
            <a:headEnd type="none" w="med" len="med"/>
            <a:tailEnd type="none" w="med" len="med"/>
          </a:ln>
        </p:spPr>
      </p:cxnSp>
      <p:cxnSp>
        <p:nvCxnSpPr>
          <p:cNvPr id="2055" name="Google Shape;2055;p31"/>
          <p:cNvCxnSpPr>
            <a:stCxn id="2045" idx="3"/>
            <a:endCxn id="2040" idx="0"/>
          </p:cNvCxnSpPr>
          <p:nvPr/>
        </p:nvCxnSpPr>
        <p:spPr>
          <a:xfrm>
            <a:off x="1971102" y="1662910"/>
            <a:ext cx="0" cy="196200"/>
          </a:xfrm>
          <a:prstGeom prst="straightConnector1">
            <a:avLst/>
          </a:prstGeom>
          <a:noFill/>
          <a:ln w="9525" cap="flat" cmpd="sng">
            <a:solidFill>
              <a:srgbClr val="D9D9D9"/>
            </a:solidFill>
            <a:prstDash val="solid"/>
            <a:round/>
            <a:headEnd type="none" w="med" len="med"/>
            <a:tailEnd type="none" w="med" len="med"/>
          </a:ln>
        </p:spPr>
      </p:cxnSp>
      <p:cxnSp>
        <p:nvCxnSpPr>
          <p:cNvPr id="2056" name="Google Shape;2056;p31"/>
          <p:cNvCxnSpPr>
            <a:stCxn id="2040" idx="3"/>
            <a:endCxn id="2047" idx="0"/>
          </p:cNvCxnSpPr>
          <p:nvPr/>
        </p:nvCxnSpPr>
        <p:spPr>
          <a:xfrm>
            <a:off x="1971102" y="1997565"/>
            <a:ext cx="0" cy="195900"/>
          </a:xfrm>
          <a:prstGeom prst="straightConnector1">
            <a:avLst/>
          </a:prstGeom>
          <a:noFill/>
          <a:ln w="9525" cap="flat" cmpd="sng">
            <a:solidFill>
              <a:srgbClr val="D9D9D9"/>
            </a:solidFill>
            <a:prstDash val="solid"/>
            <a:round/>
            <a:headEnd type="none" w="med" len="med"/>
            <a:tailEnd type="none" w="med" len="med"/>
          </a:ln>
        </p:spPr>
      </p:cxnSp>
      <p:cxnSp>
        <p:nvCxnSpPr>
          <p:cNvPr id="2057" name="Google Shape;2057;p31"/>
          <p:cNvCxnSpPr>
            <a:stCxn id="2047" idx="3"/>
            <a:endCxn id="2044" idx="0"/>
          </p:cNvCxnSpPr>
          <p:nvPr/>
        </p:nvCxnSpPr>
        <p:spPr>
          <a:xfrm>
            <a:off x="1971102" y="2332187"/>
            <a:ext cx="0" cy="195900"/>
          </a:xfrm>
          <a:prstGeom prst="straightConnector1">
            <a:avLst/>
          </a:prstGeom>
          <a:noFill/>
          <a:ln w="9525" cap="flat" cmpd="sng">
            <a:solidFill>
              <a:srgbClr val="D9D9D9"/>
            </a:solidFill>
            <a:prstDash val="solid"/>
            <a:round/>
            <a:headEnd type="none" w="med" len="med"/>
            <a:tailEnd type="none" w="med" len="med"/>
          </a:ln>
        </p:spPr>
      </p:cxnSp>
      <p:cxnSp>
        <p:nvCxnSpPr>
          <p:cNvPr id="2058" name="Google Shape;2058;p31"/>
          <p:cNvCxnSpPr>
            <a:stCxn id="2048" idx="0"/>
            <a:endCxn id="2043" idx="3"/>
          </p:cNvCxnSpPr>
          <p:nvPr/>
        </p:nvCxnSpPr>
        <p:spPr>
          <a:xfrm rot="10800000">
            <a:off x="2333417" y="2332300"/>
            <a:ext cx="0" cy="195900"/>
          </a:xfrm>
          <a:prstGeom prst="straightConnector1">
            <a:avLst/>
          </a:prstGeom>
          <a:noFill/>
          <a:ln w="9525" cap="flat" cmpd="sng">
            <a:solidFill>
              <a:schemeClr val="dk2"/>
            </a:solidFill>
            <a:prstDash val="solid"/>
            <a:round/>
            <a:headEnd type="none" w="med" len="med"/>
            <a:tailEnd type="none" w="med" len="med"/>
          </a:ln>
        </p:spPr>
      </p:cxnSp>
      <p:cxnSp>
        <p:nvCxnSpPr>
          <p:cNvPr id="2059" name="Google Shape;2059;p31"/>
          <p:cNvCxnSpPr>
            <a:stCxn id="2043" idx="0"/>
            <a:endCxn id="2050" idx="3"/>
          </p:cNvCxnSpPr>
          <p:nvPr/>
        </p:nvCxnSpPr>
        <p:spPr>
          <a:xfrm rot="10800000">
            <a:off x="2333400" y="1662853"/>
            <a:ext cx="0" cy="530700"/>
          </a:xfrm>
          <a:prstGeom prst="straightConnector1">
            <a:avLst/>
          </a:prstGeom>
          <a:noFill/>
          <a:ln w="9525" cap="flat" cmpd="sng">
            <a:solidFill>
              <a:schemeClr val="dk2"/>
            </a:solidFill>
            <a:prstDash val="solid"/>
            <a:round/>
            <a:headEnd type="none" w="med" len="med"/>
            <a:tailEnd type="none" w="med" len="med"/>
          </a:ln>
        </p:spPr>
      </p:cxnSp>
      <p:cxnSp>
        <p:nvCxnSpPr>
          <p:cNvPr id="2060" name="Google Shape;2060;p31"/>
          <p:cNvCxnSpPr>
            <a:stCxn id="2043" idx="3"/>
            <a:endCxn id="2049" idx="1"/>
          </p:cNvCxnSpPr>
          <p:nvPr/>
        </p:nvCxnSpPr>
        <p:spPr>
          <a:xfrm>
            <a:off x="2333400" y="2332153"/>
            <a:ext cx="325500" cy="126900"/>
          </a:xfrm>
          <a:prstGeom prst="straightConnector1">
            <a:avLst/>
          </a:prstGeom>
          <a:noFill/>
          <a:ln w="9525" cap="flat" cmpd="sng">
            <a:solidFill>
              <a:schemeClr val="dk2"/>
            </a:solidFill>
            <a:prstDash val="solid"/>
            <a:round/>
            <a:headEnd type="none" w="med" len="med"/>
            <a:tailEnd type="none" w="med" len="med"/>
          </a:ln>
        </p:spPr>
      </p:cxnSp>
      <p:cxnSp>
        <p:nvCxnSpPr>
          <p:cNvPr id="2061" name="Google Shape;2061;p31"/>
          <p:cNvCxnSpPr>
            <a:stCxn id="2049" idx="5"/>
            <a:endCxn id="2042" idx="1"/>
          </p:cNvCxnSpPr>
          <p:nvPr/>
        </p:nvCxnSpPr>
        <p:spPr>
          <a:xfrm>
            <a:off x="2732792" y="2459025"/>
            <a:ext cx="251400" cy="0"/>
          </a:xfrm>
          <a:prstGeom prst="straightConnector1">
            <a:avLst/>
          </a:prstGeom>
          <a:noFill/>
          <a:ln w="9525" cap="flat" cmpd="sng">
            <a:solidFill>
              <a:schemeClr val="dk2"/>
            </a:solidFill>
            <a:prstDash val="solid"/>
            <a:round/>
            <a:headEnd type="none" w="med" len="med"/>
            <a:tailEnd type="none" w="med" len="med"/>
          </a:ln>
        </p:spPr>
      </p:cxnSp>
      <p:cxnSp>
        <p:nvCxnSpPr>
          <p:cNvPr id="2062" name="Google Shape;2062;p31"/>
          <p:cNvCxnSpPr>
            <a:stCxn id="2042" idx="3"/>
            <a:endCxn id="2036" idx="2"/>
          </p:cNvCxnSpPr>
          <p:nvPr/>
        </p:nvCxnSpPr>
        <p:spPr>
          <a:xfrm>
            <a:off x="3120151" y="2459042"/>
            <a:ext cx="214500" cy="0"/>
          </a:xfrm>
          <a:prstGeom prst="straightConnector1">
            <a:avLst/>
          </a:prstGeom>
          <a:noFill/>
          <a:ln w="9525" cap="flat" cmpd="sng">
            <a:solidFill>
              <a:schemeClr val="dk2"/>
            </a:solidFill>
            <a:prstDash val="solid"/>
            <a:round/>
            <a:headEnd type="none" w="med" len="med"/>
            <a:tailEnd type="none" w="med" len="med"/>
          </a:ln>
        </p:spPr>
      </p:cxnSp>
      <p:cxnSp>
        <p:nvCxnSpPr>
          <p:cNvPr id="2063" name="Google Shape;2063;p31"/>
          <p:cNvCxnSpPr>
            <a:stCxn id="2050" idx="5"/>
            <a:endCxn id="2038" idx="1"/>
          </p:cNvCxnSpPr>
          <p:nvPr/>
        </p:nvCxnSpPr>
        <p:spPr>
          <a:xfrm>
            <a:off x="2370392" y="1593610"/>
            <a:ext cx="288300" cy="0"/>
          </a:xfrm>
          <a:prstGeom prst="straightConnector1">
            <a:avLst/>
          </a:prstGeom>
          <a:noFill/>
          <a:ln w="9525" cap="flat" cmpd="sng">
            <a:solidFill>
              <a:srgbClr val="CCCCCC"/>
            </a:solidFill>
            <a:prstDash val="solid"/>
            <a:round/>
            <a:headEnd type="none" w="med" len="med"/>
            <a:tailEnd type="none" w="med" len="med"/>
          </a:ln>
        </p:spPr>
      </p:cxnSp>
      <p:cxnSp>
        <p:nvCxnSpPr>
          <p:cNvPr id="2064" name="Google Shape;2064;p31"/>
          <p:cNvCxnSpPr>
            <a:stCxn id="2044" idx="1"/>
            <a:endCxn id="2048" idx="1"/>
          </p:cNvCxnSpPr>
          <p:nvPr/>
        </p:nvCxnSpPr>
        <p:spPr>
          <a:xfrm>
            <a:off x="2008060" y="2597525"/>
            <a:ext cx="288300" cy="0"/>
          </a:xfrm>
          <a:prstGeom prst="straightConnector1">
            <a:avLst/>
          </a:prstGeom>
          <a:noFill/>
          <a:ln w="9525" cap="flat" cmpd="sng">
            <a:solidFill>
              <a:schemeClr val="dk2"/>
            </a:solidFill>
            <a:prstDash val="solid"/>
            <a:round/>
            <a:headEnd type="none" w="med" len="med"/>
            <a:tailEnd type="none" w="med" len="med"/>
          </a:ln>
        </p:spPr>
      </p:cxnSp>
      <p:cxnSp>
        <p:nvCxnSpPr>
          <p:cNvPr id="2065" name="Google Shape;2065;p31"/>
          <p:cNvCxnSpPr>
            <a:stCxn id="2038" idx="5"/>
            <a:endCxn id="2039" idx="1"/>
          </p:cNvCxnSpPr>
          <p:nvPr/>
        </p:nvCxnSpPr>
        <p:spPr>
          <a:xfrm>
            <a:off x="2732741" y="1593610"/>
            <a:ext cx="288300" cy="0"/>
          </a:xfrm>
          <a:prstGeom prst="straightConnector1">
            <a:avLst/>
          </a:prstGeom>
          <a:noFill/>
          <a:ln w="9525" cap="flat" cmpd="sng">
            <a:solidFill>
              <a:srgbClr val="CCCCCC"/>
            </a:solidFill>
            <a:prstDash val="solid"/>
            <a:round/>
            <a:headEnd type="none" w="med" len="med"/>
            <a:tailEnd type="none" w="med" len="med"/>
          </a:ln>
        </p:spPr>
      </p:cxnSp>
      <p:cxnSp>
        <p:nvCxnSpPr>
          <p:cNvPr id="2066" name="Google Shape;2066;p31"/>
          <p:cNvCxnSpPr>
            <a:stCxn id="2039" idx="0"/>
            <a:endCxn id="2051" idx="3"/>
          </p:cNvCxnSpPr>
          <p:nvPr/>
        </p:nvCxnSpPr>
        <p:spPr>
          <a:xfrm rot="10800000">
            <a:off x="3058132" y="1328410"/>
            <a:ext cx="0" cy="195900"/>
          </a:xfrm>
          <a:prstGeom prst="straightConnector1">
            <a:avLst/>
          </a:prstGeom>
          <a:noFill/>
          <a:ln w="9525" cap="flat" cmpd="sng">
            <a:solidFill>
              <a:srgbClr val="CCCCCC"/>
            </a:solidFill>
            <a:prstDash val="solid"/>
            <a:round/>
            <a:headEnd type="none" w="med" len="med"/>
            <a:tailEnd type="none" w="med" len="med"/>
          </a:ln>
        </p:spPr>
      </p:cxnSp>
      <p:cxnSp>
        <p:nvCxnSpPr>
          <p:cNvPr id="2067" name="Google Shape;2067;p31"/>
          <p:cNvCxnSpPr>
            <a:stCxn id="2039" idx="5"/>
            <a:endCxn id="2046" idx="1"/>
          </p:cNvCxnSpPr>
          <p:nvPr/>
        </p:nvCxnSpPr>
        <p:spPr>
          <a:xfrm>
            <a:off x="3095107" y="1593610"/>
            <a:ext cx="251400" cy="0"/>
          </a:xfrm>
          <a:prstGeom prst="straightConnector1">
            <a:avLst/>
          </a:prstGeom>
          <a:noFill/>
          <a:ln w="9525" cap="flat" cmpd="sng">
            <a:solidFill>
              <a:srgbClr val="CCCCCC"/>
            </a:solidFill>
            <a:prstDash val="solid"/>
            <a:round/>
            <a:headEnd type="none" w="med" len="med"/>
            <a:tailEnd type="none" w="med" len="med"/>
          </a:ln>
        </p:spPr>
      </p:cxnSp>
      <p:cxnSp>
        <p:nvCxnSpPr>
          <p:cNvPr id="2068" name="Google Shape;2068;p31"/>
          <p:cNvCxnSpPr>
            <a:stCxn id="2046" idx="0"/>
            <a:endCxn id="2052" idx="4"/>
          </p:cNvCxnSpPr>
          <p:nvPr/>
        </p:nvCxnSpPr>
        <p:spPr>
          <a:xfrm rot="10800000">
            <a:off x="3408798" y="1328410"/>
            <a:ext cx="5700" cy="195900"/>
          </a:xfrm>
          <a:prstGeom prst="straightConnector1">
            <a:avLst/>
          </a:prstGeom>
          <a:noFill/>
          <a:ln w="9525" cap="flat" cmpd="sng">
            <a:solidFill>
              <a:srgbClr val="CCCCCC"/>
            </a:solidFill>
            <a:prstDash val="solid"/>
            <a:round/>
            <a:headEnd type="none" w="med" len="med"/>
            <a:tailEnd type="none" w="med" len="med"/>
          </a:ln>
        </p:spPr>
      </p:cxnSp>
      <p:sp>
        <p:nvSpPr>
          <p:cNvPr id="2069" name="Google Shape;2069;p31"/>
          <p:cNvSpPr/>
          <p:nvPr/>
        </p:nvSpPr>
        <p:spPr>
          <a:xfrm flipH="1">
            <a:off x="1549852" y="1858965"/>
            <a:ext cx="147900" cy="138600"/>
          </a:xfrm>
          <a:prstGeom prst="triangle">
            <a:avLst>
              <a:gd name="adj" fmla="val 50000"/>
            </a:avLst>
          </a:prstGeom>
          <a:solidFill>
            <a:srgbClr val="FFFF00"/>
          </a:solidFill>
          <a:ln w="19050"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70" name="Google Shape;2070;p31"/>
          <p:cNvCxnSpPr>
            <a:stCxn id="2069" idx="0"/>
            <a:endCxn id="2045" idx="3"/>
          </p:cNvCxnSpPr>
          <p:nvPr/>
        </p:nvCxnSpPr>
        <p:spPr>
          <a:xfrm rot="10800000" flipH="1">
            <a:off x="1623802" y="1662765"/>
            <a:ext cx="347400" cy="196200"/>
          </a:xfrm>
          <a:prstGeom prst="straightConnector1">
            <a:avLst/>
          </a:prstGeom>
          <a:noFill/>
          <a:ln w="9525" cap="flat" cmpd="sng">
            <a:solidFill>
              <a:srgbClr val="D9D9D9"/>
            </a:solidFill>
            <a:prstDash val="solid"/>
            <a:round/>
            <a:headEnd type="none" w="med" len="med"/>
            <a:tailEnd type="none" w="med" len="med"/>
          </a:ln>
        </p:spPr>
      </p:cxnSp>
      <p:cxnSp>
        <p:nvCxnSpPr>
          <p:cNvPr id="2071" name="Google Shape;2071;p31"/>
          <p:cNvCxnSpPr>
            <a:stCxn id="2069" idx="3"/>
            <a:endCxn id="2047" idx="0"/>
          </p:cNvCxnSpPr>
          <p:nvPr/>
        </p:nvCxnSpPr>
        <p:spPr>
          <a:xfrm>
            <a:off x="1623802" y="1997565"/>
            <a:ext cx="347400" cy="195900"/>
          </a:xfrm>
          <a:prstGeom prst="straightConnector1">
            <a:avLst/>
          </a:prstGeom>
          <a:noFill/>
          <a:ln w="9525" cap="flat" cmpd="sng">
            <a:solidFill>
              <a:srgbClr val="D9D9D9"/>
            </a:solidFill>
            <a:prstDash val="solid"/>
            <a:round/>
            <a:headEnd type="none" w="med" len="med"/>
            <a:tailEnd type="none" w="med" len="med"/>
          </a:ln>
        </p:spPr>
      </p:cxnSp>
      <p:cxnSp>
        <p:nvCxnSpPr>
          <p:cNvPr id="2072" name="Google Shape;2072;p31"/>
          <p:cNvCxnSpPr/>
          <p:nvPr/>
        </p:nvCxnSpPr>
        <p:spPr>
          <a:xfrm>
            <a:off x="1747650" y="895050"/>
            <a:ext cx="19200" cy="723900"/>
          </a:xfrm>
          <a:prstGeom prst="straightConnector1">
            <a:avLst/>
          </a:prstGeom>
          <a:noFill/>
          <a:ln w="19050" cap="flat" cmpd="sng">
            <a:solidFill>
              <a:srgbClr val="D9D9D9"/>
            </a:solidFill>
            <a:prstDash val="dash"/>
            <a:round/>
            <a:headEnd type="none" w="med" len="med"/>
            <a:tailEnd type="stealth" w="med" len="med"/>
          </a:ln>
        </p:spPr>
      </p:cxnSp>
      <p:cxnSp>
        <p:nvCxnSpPr>
          <p:cNvPr id="2073" name="Google Shape;2073;p31"/>
          <p:cNvCxnSpPr/>
          <p:nvPr/>
        </p:nvCxnSpPr>
        <p:spPr>
          <a:xfrm rot="10800000">
            <a:off x="2671575" y="2247600"/>
            <a:ext cx="723900" cy="0"/>
          </a:xfrm>
          <a:prstGeom prst="straightConnector1">
            <a:avLst/>
          </a:prstGeom>
          <a:noFill/>
          <a:ln w="19050" cap="flat" cmpd="sng">
            <a:solidFill>
              <a:srgbClr val="FF0000"/>
            </a:solidFill>
            <a:prstDash val="dash"/>
            <a:round/>
            <a:headEnd type="none" w="med" len="med"/>
            <a:tailEnd type="stealth" w="med" len="med"/>
          </a:ln>
        </p:spPr>
      </p:cxnSp>
      <p:sp>
        <p:nvSpPr>
          <p:cNvPr id="2074" name="Google Shape;2074;p31"/>
          <p:cNvSpPr/>
          <p:nvPr/>
        </p:nvSpPr>
        <p:spPr>
          <a:xfrm>
            <a:off x="1530300" y="2104725"/>
            <a:ext cx="312599" cy="228600"/>
          </a:xfrm>
          <a:custGeom>
            <a:avLst/>
            <a:gdLst/>
            <a:ahLst/>
            <a:cxnLst/>
            <a:rect l="l" t="t" r="r" b="b"/>
            <a:pathLst>
              <a:path w="16002" h="9144" extrusionOk="0">
                <a:moveTo>
                  <a:pt x="0" y="0"/>
                </a:moveTo>
                <a:cubicBezTo>
                  <a:pt x="1461" y="127"/>
                  <a:pt x="6287" y="127"/>
                  <a:pt x="8763" y="762"/>
                </a:cubicBezTo>
                <a:cubicBezTo>
                  <a:pt x="11240" y="1397"/>
                  <a:pt x="13653" y="2413"/>
                  <a:pt x="14859" y="3810"/>
                </a:cubicBezTo>
                <a:cubicBezTo>
                  <a:pt x="16066" y="5207"/>
                  <a:pt x="15812" y="8255"/>
                  <a:pt x="16002" y="9144"/>
                </a:cubicBezTo>
              </a:path>
            </a:pathLst>
          </a:custGeom>
          <a:noFill/>
          <a:ln w="19050" cap="flat" cmpd="sng">
            <a:solidFill>
              <a:srgbClr val="D9D9D9"/>
            </a:solidFill>
            <a:prstDash val="dash"/>
            <a:round/>
            <a:headEnd type="none" w="med" len="med"/>
            <a:tailEnd type="stealth" w="med" len="med"/>
          </a:ln>
        </p:spPr>
      </p:sp>
      <p:sp>
        <p:nvSpPr>
          <p:cNvPr id="2075" name="Google Shape;2075;p31"/>
          <p:cNvSpPr/>
          <p:nvPr/>
        </p:nvSpPr>
        <p:spPr>
          <a:xfrm>
            <a:off x="2433450" y="2647650"/>
            <a:ext cx="295275" cy="200025"/>
          </a:xfrm>
          <a:custGeom>
            <a:avLst/>
            <a:gdLst/>
            <a:ahLst/>
            <a:cxnLst/>
            <a:rect l="l" t="t" r="r" b="b"/>
            <a:pathLst>
              <a:path w="11811" h="8001" extrusionOk="0">
                <a:moveTo>
                  <a:pt x="11811" y="0"/>
                </a:moveTo>
                <a:cubicBezTo>
                  <a:pt x="10658" y="4613"/>
                  <a:pt x="4755" y="8001"/>
                  <a:pt x="0" y="8001"/>
                </a:cubicBezTo>
              </a:path>
            </a:pathLst>
          </a:custGeom>
          <a:noFill/>
          <a:ln w="19050" cap="flat" cmpd="sng">
            <a:solidFill>
              <a:srgbClr val="FF0000"/>
            </a:solidFill>
            <a:prstDash val="dash"/>
            <a:round/>
            <a:headEnd type="none" w="med" len="med"/>
            <a:tailEnd type="stealth" w="med" len="med"/>
          </a:ln>
        </p:spPr>
      </p:sp>
      <p:cxnSp>
        <p:nvCxnSpPr>
          <p:cNvPr id="2076" name="Google Shape;2076;p31"/>
          <p:cNvCxnSpPr/>
          <p:nvPr/>
        </p:nvCxnSpPr>
        <p:spPr>
          <a:xfrm rot="10800000">
            <a:off x="2481075" y="1819050"/>
            <a:ext cx="0" cy="295200"/>
          </a:xfrm>
          <a:prstGeom prst="straightConnector1">
            <a:avLst/>
          </a:prstGeom>
          <a:noFill/>
          <a:ln w="19050" cap="flat" cmpd="sng">
            <a:solidFill>
              <a:srgbClr val="FF0000"/>
            </a:solidFill>
            <a:prstDash val="dash"/>
            <a:round/>
            <a:headEnd type="none" w="med" len="med"/>
            <a:tailEnd type="stealth" w="med" len="med"/>
          </a:ln>
        </p:spPr>
      </p:cxnSp>
      <p:sp>
        <p:nvSpPr>
          <p:cNvPr id="2077" name="Google Shape;2077;p31"/>
          <p:cNvSpPr/>
          <p:nvPr/>
        </p:nvSpPr>
        <p:spPr>
          <a:xfrm>
            <a:off x="6001700" y="2389760"/>
            <a:ext cx="147900" cy="138600"/>
          </a:xfrm>
          <a:prstGeom prst="ellipse">
            <a:avLst/>
          </a:prstGeom>
          <a:solidFill>
            <a:srgbClr val="FCE5CD"/>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31"/>
          <p:cNvSpPr/>
          <p:nvPr/>
        </p:nvSpPr>
        <p:spPr>
          <a:xfrm flipH="1">
            <a:off x="4570176" y="1189688"/>
            <a:ext cx="135900" cy="138600"/>
          </a:xfrm>
          <a:prstGeom prst="rect">
            <a:avLst/>
          </a:prstGeom>
          <a:noFill/>
          <a:ln w="19050" cap="flat" cmpd="sng">
            <a:solidFill>
              <a:srgbClr val="CCCC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31"/>
          <p:cNvSpPr/>
          <p:nvPr/>
        </p:nvSpPr>
        <p:spPr>
          <a:xfrm>
            <a:off x="5288816" y="1524310"/>
            <a:ext cx="147900" cy="138600"/>
          </a:xfrm>
          <a:prstGeom prst="triangle">
            <a:avLst>
              <a:gd name="adj" fmla="val 50000"/>
            </a:avLst>
          </a:prstGeom>
          <a:noFill/>
          <a:ln w="19050" cap="flat" cmpd="sng">
            <a:solidFill>
              <a:srgbClr val="CCCC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31"/>
          <p:cNvSpPr/>
          <p:nvPr/>
        </p:nvSpPr>
        <p:spPr>
          <a:xfrm>
            <a:off x="5651182" y="1524310"/>
            <a:ext cx="147900" cy="138600"/>
          </a:xfrm>
          <a:prstGeom prst="triangle">
            <a:avLst>
              <a:gd name="adj" fmla="val 50000"/>
            </a:avLst>
          </a:prstGeom>
          <a:noFill/>
          <a:ln w="19050" cap="flat" cmpd="sng">
            <a:solidFill>
              <a:srgbClr val="CCCC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31"/>
          <p:cNvSpPr/>
          <p:nvPr/>
        </p:nvSpPr>
        <p:spPr>
          <a:xfrm flipH="1">
            <a:off x="4564152" y="1858965"/>
            <a:ext cx="147900" cy="138600"/>
          </a:xfrm>
          <a:prstGeom prst="triangle">
            <a:avLst>
              <a:gd name="adj" fmla="val 50000"/>
            </a:avLst>
          </a:prstGeom>
          <a:noFill/>
          <a:ln w="19050" cap="flat" cmpd="sng">
            <a:solidFill>
              <a:srgbClr val="CCCC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31"/>
          <p:cNvSpPr/>
          <p:nvPr/>
        </p:nvSpPr>
        <p:spPr>
          <a:xfrm flipH="1">
            <a:off x="4570176" y="855050"/>
            <a:ext cx="135900" cy="138600"/>
          </a:xfrm>
          <a:prstGeom prst="ellipse">
            <a:avLst/>
          </a:prstGeom>
          <a:noFill/>
          <a:ln w="19050" cap="flat" cmpd="sng">
            <a:solidFill>
              <a:srgbClr val="CCCC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31"/>
          <p:cNvSpPr/>
          <p:nvPr/>
        </p:nvSpPr>
        <p:spPr>
          <a:xfrm>
            <a:off x="5651251" y="2389742"/>
            <a:ext cx="135900" cy="138600"/>
          </a:xfrm>
          <a:prstGeom prst="rect">
            <a:avLst/>
          </a:prstGeom>
          <a:solidFill>
            <a:srgbClr val="F9CB9C"/>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31"/>
          <p:cNvSpPr/>
          <p:nvPr/>
        </p:nvSpPr>
        <p:spPr>
          <a:xfrm>
            <a:off x="4926450" y="2193553"/>
            <a:ext cx="147900" cy="138600"/>
          </a:xfrm>
          <a:prstGeom prst="triangle">
            <a:avLst>
              <a:gd name="adj" fmla="val 50000"/>
            </a:avLst>
          </a:prstGeom>
          <a:solidFill>
            <a:srgbClr val="FFFF00"/>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31"/>
          <p:cNvSpPr/>
          <p:nvPr/>
        </p:nvSpPr>
        <p:spPr>
          <a:xfrm flipH="1">
            <a:off x="4564135" y="2528225"/>
            <a:ext cx="147900" cy="138600"/>
          </a:xfrm>
          <a:prstGeom prst="triangle">
            <a:avLst>
              <a:gd name="adj" fmla="val 50000"/>
            </a:avLst>
          </a:prstGeom>
          <a:noFill/>
          <a:ln w="19050" cap="flat" cmpd="sng">
            <a:solidFill>
              <a:srgbClr val="CCCC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31"/>
          <p:cNvSpPr/>
          <p:nvPr/>
        </p:nvSpPr>
        <p:spPr>
          <a:xfrm flipH="1">
            <a:off x="4564152" y="1524310"/>
            <a:ext cx="147900" cy="138600"/>
          </a:xfrm>
          <a:prstGeom prst="triangle">
            <a:avLst>
              <a:gd name="adj" fmla="val 50000"/>
            </a:avLst>
          </a:prstGeom>
          <a:noFill/>
          <a:ln w="19050" cap="flat" cmpd="sng">
            <a:solidFill>
              <a:srgbClr val="CCCC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31"/>
          <p:cNvSpPr/>
          <p:nvPr/>
        </p:nvSpPr>
        <p:spPr>
          <a:xfrm>
            <a:off x="6013548" y="1524310"/>
            <a:ext cx="135900" cy="138600"/>
          </a:xfrm>
          <a:prstGeom prst="rect">
            <a:avLst/>
          </a:prstGeom>
          <a:noFill/>
          <a:ln w="19050" cap="flat" cmpd="sng">
            <a:solidFill>
              <a:srgbClr val="CCCC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31"/>
          <p:cNvSpPr/>
          <p:nvPr/>
        </p:nvSpPr>
        <p:spPr>
          <a:xfrm flipH="1">
            <a:off x="4564152" y="2193587"/>
            <a:ext cx="147900" cy="138600"/>
          </a:xfrm>
          <a:prstGeom prst="triangle">
            <a:avLst>
              <a:gd name="adj" fmla="val 50000"/>
            </a:avLst>
          </a:prstGeom>
          <a:noFill/>
          <a:ln w="19050" cap="flat" cmpd="sng">
            <a:solidFill>
              <a:srgbClr val="CCCC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31"/>
          <p:cNvSpPr/>
          <p:nvPr/>
        </p:nvSpPr>
        <p:spPr>
          <a:xfrm>
            <a:off x="4926467" y="2528200"/>
            <a:ext cx="147900" cy="138600"/>
          </a:xfrm>
          <a:prstGeom prst="triangle">
            <a:avLst>
              <a:gd name="adj" fmla="val 50000"/>
            </a:avLst>
          </a:prstGeom>
          <a:solidFill>
            <a:srgbClr val="3C78D8"/>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31"/>
          <p:cNvSpPr/>
          <p:nvPr/>
        </p:nvSpPr>
        <p:spPr>
          <a:xfrm>
            <a:off x="5288867" y="2389725"/>
            <a:ext cx="147900" cy="138600"/>
          </a:xfrm>
          <a:prstGeom prst="triangle">
            <a:avLst>
              <a:gd name="adj" fmla="val 50000"/>
            </a:avLst>
          </a:prstGeom>
          <a:solidFill>
            <a:srgbClr val="FF9900"/>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31"/>
          <p:cNvSpPr/>
          <p:nvPr/>
        </p:nvSpPr>
        <p:spPr>
          <a:xfrm>
            <a:off x="4926467" y="1524310"/>
            <a:ext cx="147900" cy="138600"/>
          </a:xfrm>
          <a:prstGeom prst="triangle">
            <a:avLst>
              <a:gd name="adj" fmla="val 50000"/>
            </a:avLst>
          </a:prstGeom>
          <a:solidFill>
            <a:srgbClr val="3C78D8"/>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31"/>
          <p:cNvSpPr/>
          <p:nvPr/>
        </p:nvSpPr>
        <p:spPr>
          <a:xfrm>
            <a:off x="5651182" y="1189697"/>
            <a:ext cx="147900" cy="138600"/>
          </a:xfrm>
          <a:prstGeom prst="triangle">
            <a:avLst>
              <a:gd name="adj" fmla="val 50000"/>
            </a:avLst>
          </a:prstGeom>
          <a:noFill/>
          <a:ln w="19050" cap="flat" cmpd="sng">
            <a:solidFill>
              <a:srgbClr val="CCCC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31"/>
          <p:cNvSpPr/>
          <p:nvPr/>
        </p:nvSpPr>
        <p:spPr>
          <a:xfrm>
            <a:off x="6001700" y="1189689"/>
            <a:ext cx="147900" cy="138600"/>
          </a:xfrm>
          <a:prstGeom prst="ellipse">
            <a:avLst/>
          </a:prstGeom>
          <a:noFill/>
          <a:ln w="19050" cap="flat" cmpd="sng">
            <a:solidFill>
              <a:srgbClr val="CCCC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94" name="Google Shape;2094;p31"/>
          <p:cNvCxnSpPr>
            <a:stCxn id="2082" idx="4"/>
            <a:endCxn id="2078" idx="0"/>
          </p:cNvCxnSpPr>
          <p:nvPr/>
        </p:nvCxnSpPr>
        <p:spPr>
          <a:xfrm>
            <a:off x="4638126" y="993650"/>
            <a:ext cx="0" cy="195900"/>
          </a:xfrm>
          <a:prstGeom prst="straightConnector1">
            <a:avLst/>
          </a:prstGeom>
          <a:noFill/>
          <a:ln w="9525" cap="flat" cmpd="sng">
            <a:solidFill>
              <a:srgbClr val="CCCCCC"/>
            </a:solidFill>
            <a:prstDash val="solid"/>
            <a:round/>
            <a:headEnd type="none" w="med" len="med"/>
            <a:tailEnd type="none" w="med" len="med"/>
          </a:ln>
        </p:spPr>
      </p:cxnSp>
      <p:cxnSp>
        <p:nvCxnSpPr>
          <p:cNvPr id="2095" name="Google Shape;2095;p31"/>
          <p:cNvCxnSpPr>
            <a:stCxn id="2078" idx="2"/>
            <a:endCxn id="2086" idx="0"/>
          </p:cNvCxnSpPr>
          <p:nvPr/>
        </p:nvCxnSpPr>
        <p:spPr>
          <a:xfrm>
            <a:off x="4638126" y="1328288"/>
            <a:ext cx="0" cy="195900"/>
          </a:xfrm>
          <a:prstGeom prst="straightConnector1">
            <a:avLst/>
          </a:prstGeom>
          <a:noFill/>
          <a:ln w="9525" cap="flat" cmpd="sng">
            <a:solidFill>
              <a:srgbClr val="CCCCCC"/>
            </a:solidFill>
            <a:prstDash val="solid"/>
            <a:round/>
            <a:headEnd type="none" w="med" len="med"/>
            <a:tailEnd type="none" w="med" len="med"/>
          </a:ln>
        </p:spPr>
      </p:cxnSp>
      <p:cxnSp>
        <p:nvCxnSpPr>
          <p:cNvPr id="2096" name="Google Shape;2096;p31"/>
          <p:cNvCxnSpPr>
            <a:stCxn id="2086" idx="3"/>
            <a:endCxn id="2081" idx="0"/>
          </p:cNvCxnSpPr>
          <p:nvPr/>
        </p:nvCxnSpPr>
        <p:spPr>
          <a:xfrm>
            <a:off x="4638102" y="1662910"/>
            <a:ext cx="0" cy="196200"/>
          </a:xfrm>
          <a:prstGeom prst="straightConnector1">
            <a:avLst/>
          </a:prstGeom>
          <a:noFill/>
          <a:ln w="9525" cap="flat" cmpd="sng">
            <a:solidFill>
              <a:srgbClr val="CCCCCC"/>
            </a:solidFill>
            <a:prstDash val="solid"/>
            <a:round/>
            <a:headEnd type="none" w="med" len="med"/>
            <a:tailEnd type="none" w="med" len="med"/>
          </a:ln>
        </p:spPr>
      </p:cxnSp>
      <p:cxnSp>
        <p:nvCxnSpPr>
          <p:cNvPr id="2097" name="Google Shape;2097;p31"/>
          <p:cNvCxnSpPr>
            <a:stCxn id="2081" idx="3"/>
            <a:endCxn id="2088" idx="0"/>
          </p:cNvCxnSpPr>
          <p:nvPr/>
        </p:nvCxnSpPr>
        <p:spPr>
          <a:xfrm>
            <a:off x="4638102" y="1997565"/>
            <a:ext cx="0" cy="195900"/>
          </a:xfrm>
          <a:prstGeom prst="straightConnector1">
            <a:avLst/>
          </a:prstGeom>
          <a:noFill/>
          <a:ln w="9525" cap="flat" cmpd="sng">
            <a:solidFill>
              <a:srgbClr val="CCCCCC"/>
            </a:solidFill>
            <a:prstDash val="solid"/>
            <a:round/>
            <a:headEnd type="none" w="med" len="med"/>
            <a:tailEnd type="none" w="med" len="med"/>
          </a:ln>
        </p:spPr>
      </p:cxnSp>
      <p:cxnSp>
        <p:nvCxnSpPr>
          <p:cNvPr id="2098" name="Google Shape;2098;p31"/>
          <p:cNvCxnSpPr>
            <a:stCxn id="2088" idx="3"/>
            <a:endCxn id="2085" idx="0"/>
          </p:cNvCxnSpPr>
          <p:nvPr/>
        </p:nvCxnSpPr>
        <p:spPr>
          <a:xfrm>
            <a:off x="4638102" y="2332187"/>
            <a:ext cx="0" cy="195900"/>
          </a:xfrm>
          <a:prstGeom prst="straightConnector1">
            <a:avLst/>
          </a:prstGeom>
          <a:noFill/>
          <a:ln w="9525" cap="flat" cmpd="sng">
            <a:solidFill>
              <a:srgbClr val="CCCCCC"/>
            </a:solidFill>
            <a:prstDash val="solid"/>
            <a:round/>
            <a:headEnd type="none" w="med" len="med"/>
            <a:tailEnd type="none" w="med" len="med"/>
          </a:ln>
        </p:spPr>
      </p:cxnSp>
      <p:cxnSp>
        <p:nvCxnSpPr>
          <p:cNvPr id="2099" name="Google Shape;2099;p31"/>
          <p:cNvCxnSpPr>
            <a:stCxn id="2089" idx="0"/>
            <a:endCxn id="2084" idx="3"/>
          </p:cNvCxnSpPr>
          <p:nvPr/>
        </p:nvCxnSpPr>
        <p:spPr>
          <a:xfrm rot="10800000">
            <a:off x="5000417" y="2332300"/>
            <a:ext cx="0" cy="195900"/>
          </a:xfrm>
          <a:prstGeom prst="straightConnector1">
            <a:avLst/>
          </a:prstGeom>
          <a:noFill/>
          <a:ln w="9525" cap="flat" cmpd="sng">
            <a:solidFill>
              <a:schemeClr val="dk2"/>
            </a:solidFill>
            <a:prstDash val="solid"/>
            <a:round/>
            <a:headEnd type="none" w="med" len="med"/>
            <a:tailEnd type="none" w="med" len="med"/>
          </a:ln>
        </p:spPr>
      </p:cxnSp>
      <p:cxnSp>
        <p:nvCxnSpPr>
          <p:cNvPr id="2100" name="Google Shape;2100;p31"/>
          <p:cNvCxnSpPr>
            <a:stCxn id="2084" idx="0"/>
            <a:endCxn id="2091" idx="3"/>
          </p:cNvCxnSpPr>
          <p:nvPr/>
        </p:nvCxnSpPr>
        <p:spPr>
          <a:xfrm rot="10800000">
            <a:off x="5000400" y="1662853"/>
            <a:ext cx="0" cy="530700"/>
          </a:xfrm>
          <a:prstGeom prst="straightConnector1">
            <a:avLst/>
          </a:prstGeom>
          <a:noFill/>
          <a:ln w="9525" cap="flat" cmpd="sng">
            <a:solidFill>
              <a:schemeClr val="dk2"/>
            </a:solidFill>
            <a:prstDash val="solid"/>
            <a:round/>
            <a:headEnd type="none" w="med" len="med"/>
            <a:tailEnd type="none" w="med" len="med"/>
          </a:ln>
        </p:spPr>
      </p:cxnSp>
      <p:cxnSp>
        <p:nvCxnSpPr>
          <p:cNvPr id="2101" name="Google Shape;2101;p31"/>
          <p:cNvCxnSpPr>
            <a:stCxn id="2084" idx="3"/>
            <a:endCxn id="2090" idx="1"/>
          </p:cNvCxnSpPr>
          <p:nvPr/>
        </p:nvCxnSpPr>
        <p:spPr>
          <a:xfrm>
            <a:off x="5000400" y="2332153"/>
            <a:ext cx="325500" cy="126900"/>
          </a:xfrm>
          <a:prstGeom prst="straightConnector1">
            <a:avLst/>
          </a:prstGeom>
          <a:noFill/>
          <a:ln w="9525" cap="flat" cmpd="sng">
            <a:solidFill>
              <a:schemeClr val="dk2"/>
            </a:solidFill>
            <a:prstDash val="solid"/>
            <a:round/>
            <a:headEnd type="none" w="med" len="med"/>
            <a:tailEnd type="none" w="med" len="med"/>
          </a:ln>
        </p:spPr>
      </p:cxnSp>
      <p:cxnSp>
        <p:nvCxnSpPr>
          <p:cNvPr id="2102" name="Google Shape;2102;p31"/>
          <p:cNvCxnSpPr>
            <a:stCxn id="2090" idx="5"/>
            <a:endCxn id="2083" idx="1"/>
          </p:cNvCxnSpPr>
          <p:nvPr/>
        </p:nvCxnSpPr>
        <p:spPr>
          <a:xfrm>
            <a:off x="5399792" y="2459025"/>
            <a:ext cx="251400" cy="0"/>
          </a:xfrm>
          <a:prstGeom prst="straightConnector1">
            <a:avLst/>
          </a:prstGeom>
          <a:noFill/>
          <a:ln w="9525" cap="flat" cmpd="sng">
            <a:solidFill>
              <a:schemeClr val="dk2"/>
            </a:solidFill>
            <a:prstDash val="solid"/>
            <a:round/>
            <a:headEnd type="none" w="med" len="med"/>
            <a:tailEnd type="none" w="med" len="med"/>
          </a:ln>
        </p:spPr>
      </p:cxnSp>
      <p:cxnSp>
        <p:nvCxnSpPr>
          <p:cNvPr id="2103" name="Google Shape;2103;p31"/>
          <p:cNvCxnSpPr>
            <a:stCxn id="2083" idx="3"/>
            <a:endCxn id="2077" idx="2"/>
          </p:cNvCxnSpPr>
          <p:nvPr/>
        </p:nvCxnSpPr>
        <p:spPr>
          <a:xfrm>
            <a:off x="5787151" y="2459042"/>
            <a:ext cx="214500" cy="0"/>
          </a:xfrm>
          <a:prstGeom prst="straightConnector1">
            <a:avLst/>
          </a:prstGeom>
          <a:noFill/>
          <a:ln w="9525" cap="flat" cmpd="sng">
            <a:solidFill>
              <a:schemeClr val="dk2"/>
            </a:solidFill>
            <a:prstDash val="solid"/>
            <a:round/>
            <a:headEnd type="none" w="med" len="med"/>
            <a:tailEnd type="none" w="med" len="med"/>
          </a:ln>
        </p:spPr>
      </p:cxnSp>
      <p:cxnSp>
        <p:nvCxnSpPr>
          <p:cNvPr id="2104" name="Google Shape;2104;p31"/>
          <p:cNvCxnSpPr>
            <a:stCxn id="2091" idx="5"/>
            <a:endCxn id="2079" idx="1"/>
          </p:cNvCxnSpPr>
          <p:nvPr/>
        </p:nvCxnSpPr>
        <p:spPr>
          <a:xfrm>
            <a:off x="5037392" y="1593610"/>
            <a:ext cx="288300" cy="0"/>
          </a:xfrm>
          <a:prstGeom prst="straightConnector1">
            <a:avLst/>
          </a:prstGeom>
          <a:noFill/>
          <a:ln w="9525" cap="flat" cmpd="sng">
            <a:solidFill>
              <a:schemeClr val="dk2"/>
            </a:solidFill>
            <a:prstDash val="solid"/>
            <a:round/>
            <a:headEnd type="none" w="med" len="med"/>
            <a:tailEnd type="none" w="med" len="med"/>
          </a:ln>
        </p:spPr>
      </p:cxnSp>
      <p:cxnSp>
        <p:nvCxnSpPr>
          <p:cNvPr id="2105" name="Google Shape;2105;p31"/>
          <p:cNvCxnSpPr>
            <a:stCxn id="2085" idx="1"/>
            <a:endCxn id="2089" idx="1"/>
          </p:cNvCxnSpPr>
          <p:nvPr/>
        </p:nvCxnSpPr>
        <p:spPr>
          <a:xfrm>
            <a:off x="4675060" y="2597525"/>
            <a:ext cx="288300" cy="0"/>
          </a:xfrm>
          <a:prstGeom prst="straightConnector1">
            <a:avLst/>
          </a:prstGeom>
          <a:noFill/>
          <a:ln w="9525" cap="flat" cmpd="sng">
            <a:solidFill>
              <a:srgbClr val="CCCCCC"/>
            </a:solidFill>
            <a:prstDash val="solid"/>
            <a:round/>
            <a:headEnd type="none" w="med" len="med"/>
            <a:tailEnd type="none" w="med" len="med"/>
          </a:ln>
        </p:spPr>
      </p:cxnSp>
      <p:cxnSp>
        <p:nvCxnSpPr>
          <p:cNvPr id="2106" name="Google Shape;2106;p31"/>
          <p:cNvCxnSpPr>
            <a:stCxn id="2079" idx="5"/>
            <a:endCxn id="2080" idx="1"/>
          </p:cNvCxnSpPr>
          <p:nvPr/>
        </p:nvCxnSpPr>
        <p:spPr>
          <a:xfrm>
            <a:off x="5399741" y="1593610"/>
            <a:ext cx="288300" cy="0"/>
          </a:xfrm>
          <a:prstGeom prst="straightConnector1">
            <a:avLst/>
          </a:prstGeom>
          <a:noFill/>
          <a:ln w="9525" cap="flat" cmpd="sng">
            <a:solidFill>
              <a:srgbClr val="CCCCCC"/>
            </a:solidFill>
            <a:prstDash val="solid"/>
            <a:round/>
            <a:headEnd type="none" w="med" len="med"/>
            <a:tailEnd type="none" w="med" len="med"/>
          </a:ln>
        </p:spPr>
      </p:cxnSp>
      <p:cxnSp>
        <p:nvCxnSpPr>
          <p:cNvPr id="2107" name="Google Shape;2107;p31"/>
          <p:cNvCxnSpPr>
            <a:stCxn id="2080" idx="0"/>
            <a:endCxn id="2092" idx="3"/>
          </p:cNvCxnSpPr>
          <p:nvPr/>
        </p:nvCxnSpPr>
        <p:spPr>
          <a:xfrm rot="10800000">
            <a:off x="5725132" y="1328410"/>
            <a:ext cx="0" cy="195900"/>
          </a:xfrm>
          <a:prstGeom prst="straightConnector1">
            <a:avLst/>
          </a:prstGeom>
          <a:noFill/>
          <a:ln w="9525" cap="flat" cmpd="sng">
            <a:solidFill>
              <a:srgbClr val="CCCCCC"/>
            </a:solidFill>
            <a:prstDash val="solid"/>
            <a:round/>
            <a:headEnd type="none" w="med" len="med"/>
            <a:tailEnd type="none" w="med" len="med"/>
          </a:ln>
        </p:spPr>
      </p:cxnSp>
      <p:cxnSp>
        <p:nvCxnSpPr>
          <p:cNvPr id="2108" name="Google Shape;2108;p31"/>
          <p:cNvCxnSpPr>
            <a:stCxn id="2080" idx="5"/>
            <a:endCxn id="2087" idx="1"/>
          </p:cNvCxnSpPr>
          <p:nvPr/>
        </p:nvCxnSpPr>
        <p:spPr>
          <a:xfrm>
            <a:off x="5762107" y="1593610"/>
            <a:ext cx="251400" cy="0"/>
          </a:xfrm>
          <a:prstGeom prst="straightConnector1">
            <a:avLst/>
          </a:prstGeom>
          <a:noFill/>
          <a:ln w="9525" cap="flat" cmpd="sng">
            <a:solidFill>
              <a:srgbClr val="CCCCCC"/>
            </a:solidFill>
            <a:prstDash val="solid"/>
            <a:round/>
            <a:headEnd type="none" w="med" len="med"/>
            <a:tailEnd type="none" w="med" len="med"/>
          </a:ln>
        </p:spPr>
      </p:cxnSp>
      <p:cxnSp>
        <p:nvCxnSpPr>
          <p:cNvPr id="2109" name="Google Shape;2109;p31"/>
          <p:cNvCxnSpPr>
            <a:stCxn id="2087" idx="0"/>
            <a:endCxn id="2093" idx="4"/>
          </p:cNvCxnSpPr>
          <p:nvPr/>
        </p:nvCxnSpPr>
        <p:spPr>
          <a:xfrm rot="10800000">
            <a:off x="6075798" y="1328410"/>
            <a:ext cx="5700" cy="195900"/>
          </a:xfrm>
          <a:prstGeom prst="straightConnector1">
            <a:avLst/>
          </a:prstGeom>
          <a:noFill/>
          <a:ln w="9525" cap="flat" cmpd="sng">
            <a:solidFill>
              <a:srgbClr val="CCCCCC"/>
            </a:solidFill>
            <a:prstDash val="solid"/>
            <a:round/>
            <a:headEnd type="none" w="med" len="med"/>
            <a:tailEnd type="none" w="med" len="med"/>
          </a:ln>
        </p:spPr>
      </p:cxnSp>
      <p:sp>
        <p:nvSpPr>
          <p:cNvPr id="2110" name="Google Shape;2110;p31"/>
          <p:cNvSpPr/>
          <p:nvPr/>
        </p:nvSpPr>
        <p:spPr>
          <a:xfrm flipH="1">
            <a:off x="4216852" y="1858965"/>
            <a:ext cx="147900" cy="138600"/>
          </a:xfrm>
          <a:prstGeom prst="triangle">
            <a:avLst>
              <a:gd name="adj" fmla="val 50000"/>
            </a:avLst>
          </a:prstGeom>
          <a:noFill/>
          <a:ln w="19050" cap="flat" cmpd="sng">
            <a:solidFill>
              <a:srgbClr val="CCCC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111" name="Google Shape;2111;p31"/>
          <p:cNvCxnSpPr>
            <a:stCxn id="2110" idx="0"/>
            <a:endCxn id="2086" idx="3"/>
          </p:cNvCxnSpPr>
          <p:nvPr/>
        </p:nvCxnSpPr>
        <p:spPr>
          <a:xfrm rot="10800000" flipH="1">
            <a:off x="4290802" y="1662765"/>
            <a:ext cx="347400" cy="196200"/>
          </a:xfrm>
          <a:prstGeom prst="straightConnector1">
            <a:avLst/>
          </a:prstGeom>
          <a:noFill/>
          <a:ln w="9525" cap="flat" cmpd="sng">
            <a:solidFill>
              <a:srgbClr val="CCCCCC"/>
            </a:solidFill>
            <a:prstDash val="solid"/>
            <a:round/>
            <a:headEnd type="none" w="med" len="med"/>
            <a:tailEnd type="none" w="med" len="med"/>
          </a:ln>
        </p:spPr>
      </p:cxnSp>
      <p:cxnSp>
        <p:nvCxnSpPr>
          <p:cNvPr id="2112" name="Google Shape;2112;p31"/>
          <p:cNvCxnSpPr>
            <a:stCxn id="2110" idx="3"/>
            <a:endCxn id="2088" idx="0"/>
          </p:cNvCxnSpPr>
          <p:nvPr/>
        </p:nvCxnSpPr>
        <p:spPr>
          <a:xfrm>
            <a:off x="4290802" y="1997565"/>
            <a:ext cx="347400" cy="195900"/>
          </a:xfrm>
          <a:prstGeom prst="straightConnector1">
            <a:avLst/>
          </a:prstGeom>
          <a:noFill/>
          <a:ln w="9525" cap="flat" cmpd="sng">
            <a:solidFill>
              <a:srgbClr val="CCCCCC"/>
            </a:solidFill>
            <a:prstDash val="solid"/>
            <a:round/>
            <a:headEnd type="none" w="med" len="med"/>
            <a:tailEnd type="none" w="med" len="med"/>
          </a:ln>
        </p:spPr>
      </p:cxnSp>
      <p:cxnSp>
        <p:nvCxnSpPr>
          <p:cNvPr id="2113" name="Google Shape;2113;p31"/>
          <p:cNvCxnSpPr/>
          <p:nvPr/>
        </p:nvCxnSpPr>
        <p:spPr>
          <a:xfrm rot="10800000">
            <a:off x="5338575" y="2247600"/>
            <a:ext cx="723900" cy="0"/>
          </a:xfrm>
          <a:prstGeom prst="straightConnector1">
            <a:avLst/>
          </a:prstGeom>
          <a:noFill/>
          <a:ln w="19050" cap="flat" cmpd="sng">
            <a:solidFill>
              <a:srgbClr val="FF0000"/>
            </a:solidFill>
            <a:prstDash val="dash"/>
            <a:round/>
            <a:headEnd type="none" w="med" len="med"/>
            <a:tailEnd type="stealth" w="med" len="med"/>
          </a:ln>
        </p:spPr>
      </p:cxnSp>
      <p:sp>
        <p:nvSpPr>
          <p:cNvPr id="2114" name="Google Shape;2114;p31"/>
          <p:cNvSpPr/>
          <p:nvPr/>
        </p:nvSpPr>
        <p:spPr>
          <a:xfrm>
            <a:off x="5100450" y="2647650"/>
            <a:ext cx="295275" cy="200025"/>
          </a:xfrm>
          <a:custGeom>
            <a:avLst/>
            <a:gdLst/>
            <a:ahLst/>
            <a:cxnLst/>
            <a:rect l="l" t="t" r="r" b="b"/>
            <a:pathLst>
              <a:path w="11811" h="8001" extrusionOk="0">
                <a:moveTo>
                  <a:pt x="11811" y="0"/>
                </a:moveTo>
                <a:cubicBezTo>
                  <a:pt x="10658" y="4613"/>
                  <a:pt x="4755" y="8001"/>
                  <a:pt x="0" y="8001"/>
                </a:cubicBezTo>
              </a:path>
            </a:pathLst>
          </a:custGeom>
          <a:noFill/>
          <a:ln w="19050" cap="flat" cmpd="sng">
            <a:solidFill>
              <a:srgbClr val="FF0000"/>
            </a:solidFill>
            <a:prstDash val="dash"/>
            <a:round/>
            <a:headEnd type="none" w="med" len="med"/>
            <a:tailEnd type="stealth" w="med" len="med"/>
          </a:ln>
        </p:spPr>
      </p:sp>
      <p:cxnSp>
        <p:nvCxnSpPr>
          <p:cNvPr id="2115" name="Google Shape;2115;p31"/>
          <p:cNvCxnSpPr/>
          <p:nvPr/>
        </p:nvCxnSpPr>
        <p:spPr>
          <a:xfrm rot="10800000">
            <a:off x="5148075" y="1819050"/>
            <a:ext cx="0" cy="295200"/>
          </a:xfrm>
          <a:prstGeom prst="straightConnector1">
            <a:avLst/>
          </a:prstGeom>
          <a:noFill/>
          <a:ln w="19050" cap="flat" cmpd="sng">
            <a:solidFill>
              <a:srgbClr val="FF0000"/>
            </a:solidFill>
            <a:prstDash val="dash"/>
            <a:round/>
            <a:headEnd type="none" w="med" len="med"/>
            <a:tailEnd type="stealth" w="med" len="med"/>
          </a:ln>
        </p:spPr>
      </p:cxnSp>
      <p:sp>
        <p:nvSpPr>
          <p:cNvPr id="2116" name="Google Shape;2116;p31"/>
          <p:cNvSpPr txBox="1"/>
          <p:nvPr/>
        </p:nvSpPr>
        <p:spPr>
          <a:xfrm>
            <a:off x="1863488" y="2676588"/>
            <a:ext cx="949800" cy="25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900"/>
              <a:t>I6</a:t>
            </a:r>
            <a:endParaRPr sz="900"/>
          </a:p>
        </p:txBody>
      </p:sp>
      <p:sp>
        <p:nvSpPr>
          <p:cNvPr id="2117" name="Google Shape;2117;p31"/>
          <p:cNvSpPr txBox="1"/>
          <p:nvPr/>
        </p:nvSpPr>
        <p:spPr>
          <a:xfrm>
            <a:off x="4530488" y="2676588"/>
            <a:ext cx="949800" cy="25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900"/>
              <a:t>I6</a:t>
            </a:r>
            <a:endParaRPr sz="900"/>
          </a:p>
        </p:txBody>
      </p:sp>
      <p:sp>
        <p:nvSpPr>
          <p:cNvPr id="2118" name="Google Shape;2118;p31"/>
          <p:cNvSpPr/>
          <p:nvPr/>
        </p:nvSpPr>
        <p:spPr>
          <a:xfrm>
            <a:off x="5054150" y="2571413"/>
            <a:ext cx="95400" cy="95400"/>
          </a:xfrm>
          <a:prstGeom prst="star5">
            <a:avLst>
              <a:gd name="adj" fmla="val 19098"/>
              <a:gd name="hf" fmla="val 105146"/>
              <a:gd name="vf" fmla="val 110557"/>
            </a:avLst>
          </a:prstGeom>
          <a:solidFill>
            <a:srgbClr val="00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31"/>
          <p:cNvSpPr/>
          <p:nvPr/>
        </p:nvSpPr>
        <p:spPr>
          <a:xfrm>
            <a:off x="2385688" y="2571413"/>
            <a:ext cx="95400" cy="95400"/>
          </a:xfrm>
          <a:prstGeom prst="star5">
            <a:avLst>
              <a:gd name="adj" fmla="val 19098"/>
              <a:gd name="hf" fmla="val 105146"/>
              <a:gd name="vf" fmla="val 110557"/>
            </a:avLst>
          </a:prstGeom>
          <a:solidFill>
            <a:srgbClr val="00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31"/>
          <p:cNvSpPr/>
          <p:nvPr/>
        </p:nvSpPr>
        <p:spPr>
          <a:xfrm>
            <a:off x="2194250" y="2459750"/>
            <a:ext cx="288300" cy="295200"/>
          </a:xfrm>
          <a:prstGeom prst="ellipse">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31"/>
          <p:cNvSpPr/>
          <p:nvPr/>
        </p:nvSpPr>
        <p:spPr>
          <a:xfrm>
            <a:off x="4861250" y="2459750"/>
            <a:ext cx="288300" cy="295200"/>
          </a:xfrm>
          <a:prstGeom prst="ellipse">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122" name="Google Shape;2122;p31"/>
          <p:cNvPicPr preferRelativeResize="0"/>
          <p:nvPr/>
        </p:nvPicPr>
        <p:blipFill>
          <a:blip r:embed="rId3">
            <a:alphaModFix/>
          </a:blip>
          <a:stretch>
            <a:fillRect/>
          </a:stretch>
        </p:blipFill>
        <p:spPr>
          <a:xfrm>
            <a:off x="1041413" y="3379763"/>
            <a:ext cx="3308800" cy="3308800"/>
          </a:xfrm>
          <a:prstGeom prst="rect">
            <a:avLst/>
          </a:prstGeom>
          <a:noFill/>
          <a:ln>
            <a:noFill/>
          </a:ln>
        </p:spPr>
      </p:pic>
      <p:sp>
        <p:nvSpPr>
          <p:cNvPr id="2123" name="Google Shape;2123;p31"/>
          <p:cNvSpPr txBox="1"/>
          <p:nvPr/>
        </p:nvSpPr>
        <p:spPr>
          <a:xfrm>
            <a:off x="2646438" y="3910438"/>
            <a:ext cx="964500" cy="64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800">
                <a:solidFill>
                  <a:schemeClr val="dk1"/>
                </a:solidFill>
              </a:rPr>
              <a:t>AUPRC</a:t>
            </a:r>
            <a:endParaRPr sz="800"/>
          </a:p>
          <a:p>
            <a:pPr marL="0" lvl="0" indent="0" algn="l" rtl="0">
              <a:spcBef>
                <a:spcPts val="0"/>
              </a:spcBef>
              <a:spcAft>
                <a:spcPts val="0"/>
              </a:spcAft>
              <a:buNone/>
            </a:pPr>
            <a:r>
              <a:rPr lang="en-GB" sz="800"/>
              <a:t>MG-IAS - </a:t>
            </a:r>
            <a:r>
              <a:rPr lang="en-GB" sz="800" b="1"/>
              <a:t>0.41</a:t>
            </a:r>
            <a:endParaRPr sz="800" b="1"/>
          </a:p>
          <a:p>
            <a:pPr marL="0" lvl="0" indent="0" algn="l" rtl="0">
              <a:spcBef>
                <a:spcPts val="0"/>
              </a:spcBef>
              <a:spcAft>
                <a:spcPts val="0"/>
              </a:spcAft>
              <a:buNone/>
            </a:pPr>
            <a:r>
              <a:rPr lang="en-GB" sz="800"/>
              <a:t>SG-IAS - </a:t>
            </a:r>
            <a:r>
              <a:rPr lang="en-GB" sz="800" b="1"/>
              <a:t>0.20</a:t>
            </a:r>
            <a:endParaRPr sz="800" b="1"/>
          </a:p>
          <a:p>
            <a:pPr marL="0" lvl="0" indent="0" algn="l" rtl="0">
              <a:spcBef>
                <a:spcPts val="0"/>
              </a:spcBef>
              <a:spcAft>
                <a:spcPts val="0"/>
              </a:spcAft>
              <a:buNone/>
            </a:pPr>
            <a:r>
              <a:rPr lang="en-GB" sz="800"/>
              <a:t>Baseline - </a:t>
            </a:r>
            <a:r>
              <a:rPr lang="en-GB" sz="800" b="1"/>
              <a:t>0.20</a:t>
            </a:r>
            <a:endParaRPr sz="800" b="1"/>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p:nvPr/>
        </p:nvSpPr>
        <p:spPr>
          <a:xfrm>
            <a:off x="1948249" y="1563364"/>
            <a:ext cx="646500" cy="247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600"/>
              <a:t>P300</a:t>
            </a:r>
            <a:endParaRPr sz="600"/>
          </a:p>
        </p:txBody>
      </p:sp>
      <p:sp>
        <p:nvSpPr>
          <p:cNvPr id="61" name="Google Shape;61;p14"/>
          <p:cNvSpPr/>
          <p:nvPr/>
        </p:nvSpPr>
        <p:spPr>
          <a:xfrm>
            <a:off x="1897748" y="1583847"/>
            <a:ext cx="179744" cy="1132498"/>
          </a:xfrm>
          <a:custGeom>
            <a:avLst/>
            <a:gdLst/>
            <a:ahLst/>
            <a:cxnLst/>
            <a:rect l="l" t="t" r="r" b="b"/>
            <a:pathLst>
              <a:path w="9131" h="57531" extrusionOk="0">
                <a:moveTo>
                  <a:pt x="0" y="57531"/>
                </a:moveTo>
                <a:cubicBezTo>
                  <a:pt x="4623" y="52908"/>
                  <a:pt x="9283" y="46035"/>
                  <a:pt x="8001" y="39624"/>
                </a:cubicBezTo>
                <a:cubicBezTo>
                  <a:pt x="6965" y="34444"/>
                  <a:pt x="15" y="30756"/>
                  <a:pt x="762" y="25527"/>
                </a:cubicBezTo>
                <a:cubicBezTo>
                  <a:pt x="2023" y="16699"/>
                  <a:pt x="10926" y="8651"/>
                  <a:pt x="8763" y="0"/>
                </a:cubicBezTo>
              </a:path>
            </a:pathLst>
          </a:custGeom>
          <a:noFill/>
          <a:ln w="38100" cap="flat" cmpd="sng">
            <a:solidFill>
              <a:srgbClr val="CC0000"/>
            </a:solidFill>
            <a:prstDash val="solid"/>
            <a:round/>
            <a:headEnd type="none" w="med" len="med"/>
            <a:tailEnd type="none" w="med" len="med"/>
          </a:ln>
        </p:spPr>
      </p:sp>
      <p:sp>
        <p:nvSpPr>
          <p:cNvPr id="62" name="Google Shape;62;p14"/>
          <p:cNvSpPr/>
          <p:nvPr/>
        </p:nvSpPr>
        <p:spPr>
          <a:xfrm>
            <a:off x="2066578" y="1637318"/>
            <a:ext cx="803758" cy="862380"/>
          </a:xfrm>
          <a:custGeom>
            <a:avLst/>
            <a:gdLst/>
            <a:ahLst/>
            <a:cxnLst/>
            <a:rect l="l" t="t" r="r" b="b"/>
            <a:pathLst>
              <a:path w="40831" h="43809" extrusionOk="0">
                <a:moveTo>
                  <a:pt x="22162" y="0"/>
                </a:moveTo>
                <a:cubicBezTo>
                  <a:pt x="14370" y="3896"/>
                  <a:pt x="13309" y="15008"/>
                  <a:pt x="8827" y="22479"/>
                </a:cubicBezTo>
                <a:cubicBezTo>
                  <a:pt x="6070" y="27074"/>
                  <a:pt x="-1951" y="31403"/>
                  <a:pt x="445" y="36195"/>
                </a:cubicBezTo>
                <a:cubicBezTo>
                  <a:pt x="1334" y="37973"/>
                  <a:pt x="4373" y="37456"/>
                  <a:pt x="5779" y="38862"/>
                </a:cubicBezTo>
                <a:cubicBezTo>
                  <a:pt x="14072" y="47155"/>
                  <a:pt x="32538" y="44107"/>
                  <a:pt x="40831" y="35814"/>
                </a:cubicBezTo>
              </a:path>
            </a:pathLst>
          </a:custGeom>
          <a:noFill/>
          <a:ln w="38100" cap="flat" cmpd="sng">
            <a:solidFill>
              <a:srgbClr val="6AA84F"/>
            </a:solidFill>
            <a:prstDash val="solid"/>
            <a:round/>
            <a:headEnd type="none" w="med" len="med"/>
            <a:tailEnd type="none" w="med" len="med"/>
          </a:ln>
        </p:spPr>
      </p:sp>
      <p:grpSp>
        <p:nvGrpSpPr>
          <p:cNvPr id="63" name="Google Shape;63;p14"/>
          <p:cNvGrpSpPr/>
          <p:nvPr/>
        </p:nvGrpSpPr>
        <p:grpSpPr>
          <a:xfrm rot="-4734339">
            <a:off x="1664367" y="1945351"/>
            <a:ext cx="519301" cy="246319"/>
            <a:chOff x="2691023" y="2241936"/>
            <a:chExt cx="488400" cy="186600"/>
          </a:xfrm>
        </p:grpSpPr>
        <p:sp>
          <p:nvSpPr>
            <p:cNvPr id="64" name="Google Shape;64;p14"/>
            <p:cNvSpPr/>
            <p:nvPr/>
          </p:nvSpPr>
          <p:spPr>
            <a:xfrm rot="-9497">
              <a:off x="2772312" y="2288585"/>
              <a:ext cx="325801" cy="93300"/>
            </a:xfrm>
            <a:prstGeom prst="roundRect">
              <a:avLst>
                <a:gd name="adj" fmla="val 16667"/>
              </a:avLst>
            </a:prstGeom>
            <a:gradFill>
              <a:gsLst>
                <a:gs pos="0">
                  <a:srgbClr val="DCECD5"/>
                </a:gs>
                <a:gs pos="100000">
                  <a:srgbClr val="93BC81"/>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14"/>
            <p:cNvSpPr txBox="1"/>
            <p:nvPr/>
          </p:nvSpPr>
          <p:spPr>
            <a:xfrm>
              <a:off x="2691023" y="2241936"/>
              <a:ext cx="488400" cy="18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600"/>
                <a:t>Enhancer</a:t>
              </a:r>
              <a:endParaRPr sz="600"/>
            </a:p>
          </p:txBody>
        </p:sp>
      </p:grpSp>
      <p:grpSp>
        <p:nvGrpSpPr>
          <p:cNvPr id="66" name="Google Shape;66;p14"/>
          <p:cNvGrpSpPr/>
          <p:nvPr/>
        </p:nvGrpSpPr>
        <p:grpSpPr>
          <a:xfrm rot="812885">
            <a:off x="2056678" y="1633186"/>
            <a:ext cx="417374" cy="689401"/>
            <a:chOff x="2912448" y="1599637"/>
            <a:chExt cx="315300" cy="520800"/>
          </a:xfrm>
        </p:grpSpPr>
        <p:sp>
          <p:nvSpPr>
            <p:cNvPr id="67" name="Google Shape;67;p14"/>
            <p:cNvSpPr/>
            <p:nvPr/>
          </p:nvSpPr>
          <p:spPr>
            <a:xfrm rot="-4431100">
              <a:off x="2909697" y="1814038"/>
              <a:ext cx="325753" cy="93420"/>
            </a:xfrm>
            <a:prstGeom prst="roundRect">
              <a:avLst>
                <a:gd name="adj" fmla="val 16667"/>
              </a:avLst>
            </a:prstGeom>
            <a:gradFill>
              <a:gsLst>
                <a:gs pos="0">
                  <a:srgbClr val="DCECD5"/>
                </a:gs>
                <a:gs pos="100000">
                  <a:srgbClr val="93BC81"/>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14"/>
            <p:cNvSpPr txBox="1"/>
            <p:nvPr/>
          </p:nvSpPr>
          <p:spPr>
            <a:xfrm rot="-4430218">
              <a:off x="2826000" y="1766658"/>
              <a:ext cx="488197" cy="186756"/>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600"/>
                <a:t>Enhancer</a:t>
              </a:r>
              <a:endParaRPr sz="600"/>
            </a:p>
          </p:txBody>
        </p:sp>
      </p:grpSp>
      <p:sp>
        <p:nvSpPr>
          <p:cNvPr id="69" name="Google Shape;69;p14"/>
          <p:cNvSpPr/>
          <p:nvPr/>
        </p:nvSpPr>
        <p:spPr>
          <a:xfrm rot="-9002186">
            <a:off x="2164481" y="1725302"/>
            <a:ext cx="126740" cy="131987"/>
          </a:xfrm>
          <a:prstGeom prst="flowChartDelay">
            <a:avLst/>
          </a:prstGeom>
          <a:solidFill>
            <a:srgbClr val="00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14"/>
          <p:cNvSpPr/>
          <p:nvPr/>
        </p:nvSpPr>
        <p:spPr>
          <a:xfrm rot="-3802392">
            <a:off x="1841442" y="1818211"/>
            <a:ext cx="124504" cy="117260"/>
          </a:xfrm>
          <a:prstGeom prst="pentagon">
            <a:avLst>
              <a:gd name="hf" fmla="val 105146"/>
              <a:gd name="vf" fmla="val 11055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500"/>
          </a:p>
        </p:txBody>
      </p:sp>
      <p:grpSp>
        <p:nvGrpSpPr>
          <p:cNvPr id="71" name="Google Shape;71;p14"/>
          <p:cNvGrpSpPr/>
          <p:nvPr/>
        </p:nvGrpSpPr>
        <p:grpSpPr>
          <a:xfrm rot="7317681">
            <a:off x="2026784" y="2362689"/>
            <a:ext cx="117381" cy="160461"/>
            <a:chOff x="1946425" y="1482779"/>
            <a:chExt cx="945742" cy="1037835"/>
          </a:xfrm>
        </p:grpSpPr>
        <p:sp>
          <p:nvSpPr>
            <p:cNvPr id="72" name="Google Shape;72;p14"/>
            <p:cNvSpPr/>
            <p:nvPr/>
          </p:nvSpPr>
          <p:spPr>
            <a:xfrm rot="1918334">
              <a:off x="2410225" y="1652042"/>
              <a:ext cx="274783" cy="861142"/>
            </a:xfrm>
            <a:prstGeom prst="ellipse">
              <a:avLst/>
            </a:pr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14"/>
            <p:cNvSpPr/>
            <p:nvPr/>
          </p:nvSpPr>
          <p:spPr>
            <a:xfrm rot="-3481581">
              <a:off x="1976141" y="1815199"/>
              <a:ext cx="861142" cy="359276"/>
            </a:xfrm>
            <a:prstGeom prst="rect">
              <a:avLst/>
            </a:pr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4"/>
            <p:cNvSpPr/>
            <p:nvPr/>
          </p:nvSpPr>
          <p:spPr>
            <a:xfrm rot="1916423">
              <a:off x="2161372" y="1468837"/>
              <a:ext cx="196206" cy="867884"/>
            </a:xfrm>
            <a:prstGeom prst="ellipse">
              <a:avLst/>
            </a:pr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 name="Google Shape;75;p14"/>
          <p:cNvSpPr/>
          <p:nvPr/>
        </p:nvSpPr>
        <p:spPr>
          <a:xfrm>
            <a:off x="2015801" y="2381165"/>
            <a:ext cx="50700" cy="52500"/>
          </a:xfrm>
          <a:prstGeom prst="ellipse">
            <a:avLst/>
          </a:prstGeom>
          <a:solidFill>
            <a:srgbClr val="6AA84F"/>
          </a:solidFill>
          <a:ln w="9525" cap="flat" cmpd="sng">
            <a:solidFill>
              <a:srgbClr val="274E1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 name="Google Shape;76;p14"/>
          <p:cNvGrpSpPr/>
          <p:nvPr/>
        </p:nvGrpSpPr>
        <p:grpSpPr>
          <a:xfrm rot="7317681">
            <a:off x="2010013" y="1614008"/>
            <a:ext cx="117381" cy="160461"/>
            <a:chOff x="1946425" y="1482779"/>
            <a:chExt cx="945742" cy="1037835"/>
          </a:xfrm>
        </p:grpSpPr>
        <p:sp>
          <p:nvSpPr>
            <p:cNvPr id="77" name="Google Shape;77;p14"/>
            <p:cNvSpPr/>
            <p:nvPr/>
          </p:nvSpPr>
          <p:spPr>
            <a:xfrm rot="1918334">
              <a:off x="2410225" y="1652042"/>
              <a:ext cx="274783" cy="861142"/>
            </a:xfrm>
            <a:prstGeom prst="ellipse">
              <a:avLst/>
            </a:pr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14"/>
            <p:cNvSpPr/>
            <p:nvPr/>
          </p:nvSpPr>
          <p:spPr>
            <a:xfrm rot="-3481581">
              <a:off x="1976141" y="1815199"/>
              <a:ext cx="861142" cy="359276"/>
            </a:xfrm>
            <a:prstGeom prst="rect">
              <a:avLst/>
            </a:pr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14"/>
            <p:cNvSpPr/>
            <p:nvPr/>
          </p:nvSpPr>
          <p:spPr>
            <a:xfrm rot="1916423">
              <a:off x="2161372" y="1468837"/>
              <a:ext cx="196206" cy="867884"/>
            </a:xfrm>
            <a:prstGeom prst="ellipse">
              <a:avLst/>
            </a:pr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 name="Google Shape;80;p14"/>
          <p:cNvSpPr/>
          <p:nvPr/>
        </p:nvSpPr>
        <p:spPr>
          <a:xfrm>
            <a:off x="1999030" y="1632484"/>
            <a:ext cx="50700" cy="52500"/>
          </a:xfrm>
          <a:prstGeom prst="ellipse">
            <a:avLst/>
          </a:prstGeom>
          <a:solidFill>
            <a:srgbClr val="6AA84F"/>
          </a:solidFill>
          <a:ln w="9525" cap="flat" cmpd="sng">
            <a:solidFill>
              <a:srgbClr val="274E1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14"/>
          <p:cNvSpPr/>
          <p:nvPr/>
        </p:nvSpPr>
        <p:spPr>
          <a:xfrm>
            <a:off x="2009266" y="1352859"/>
            <a:ext cx="307283" cy="286121"/>
          </a:xfrm>
          <a:custGeom>
            <a:avLst/>
            <a:gdLst/>
            <a:ahLst/>
            <a:cxnLst/>
            <a:rect l="l" t="t" r="r" b="b"/>
            <a:pathLst>
              <a:path w="15610" h="14535" extrusionOk="0">
                <a:moveTo>
                  <a:pt x="15610" y="14535"/>
                </a:moveTo>
                <a:cubicBezTo>
                  <a:pt x="15610" y="8959"/>
                  <a:pt x="12777" y="610"/>
                  <a:pt x="7228" y="57"/>
                </a:cubicBezTo>
                <a:cubicBezTo>
                  <a:pt x="2674" y="-397"/>
                  <a:pt x="-1486" y="7965"/>
                  <a:pt x="561" y="12058"/>
                </a:cubicBezTo>
              </a:path>
            </a:pathLst>
          </a:custGeom>
          <a:noFill/>
          <a:ln w="9525" cap="flat" cmpd="sng">
            <a:solidFill>
              <a:schemeClr val="dk2"/>
            </a:solidFill>
            <a:prstDash val="solid"/>
            <a:round/>
            <a:headEnd type="none" w="med" len="med"/>
            <a:tailEnd type="stealth" w="med" len="med"/>
          </a:ln>
        </p:spPr>
      </p:sp>
      <p:sp>
        <p:nvSpPr>
          <p:cNvPr id="82" name="Google Shape;82;p14"/>
          <p:cNvSpPr/>
          <p:nvPr/>
        </p:nvSpPr>
        <p:spPr>
          <a:xfrm>
            <a:off x="1704017" y="1451314"/>
            <a:ext cx="131299" cy="386239"/>
          </a:xfrm>
          <a:custGeom>
            <a:avLst/>
            <a:gdLst/>
            <a:ahLst/>
            <a:cxnLst/>
            <a:rect l="l" t="t" r="r" b="b"/>
            <a:pathLst>
              <a:path w="6670" h="19621" extrusionOk="0">
                <a:moveTo>
                  <a:pt x="6477" y="19621"/>
                </a:moveTo>
                <a:cubicBezTo>
                  <a:pt x="7595" y="15709"/>
                  <a:pt x="3145" y="12191"/>
                  <a:pt x="1715" y="8382"/>
                </a:cubicBezTo>
                <a:cubicBezTo>
                  <a:pt x="713" y="5712"/>
                  <a:pt x="2018" y="2015"/>
                  <a:pt x="0" y="0"/>
                </a:cubicBezTo>
              </a:path>
            </a:pathLst>
          </a:custGeom>
          <a:noFill/>
          <a:ln w="38100" cap="flat" cmpd="sng">
            <a:solidFill>
              <a:srgbClr val="3C78D8"/>
            </a:solidFill>
            <a:prstDash val="solid"/>
            <a:round/>
            <a:headEnd type="none" w="med" len="med"/>
            <a:tailEnd type="none" w="med" len="med"/>
          </a:ln>
        </p:spPr>
      </p:sp>
      <p:sp>
        <p:nvSpPr>
          <p:cNvPr id="83" name="Google Shape;83;p14"/>
          <p:cNvSpPr/>
          <p:nvPr/>
        </p:nvSpPr>
        <p:spPr>
          <a:xfrm>
            <a:off x="1607929" y="2876396"/>
            <a:ext cx="63740" cy="524999"/>
          </a:xfrm>
          <a:custGeom>
            <a:avLst/>
            <a:gdLst/>
            <a:ahLst/>
            <a:cxnLst/>
            <a:rect l="l" t="t" r="r" b="b"/>
            <a:pathLst>
              <a:path w="3238" h="26670" extrusionOk="0">
                <a:moveTo>
                  <a:pt x="3238" y="0"/>
                </a:moveTo>
                <a:cubicBezTo>
                  <a:pt x="1295" y="8742"/>
                  <a:pt x="4005" y="18660"/>
                  <a:pt x="0" y="26670"/>
                </a:cubicBezTo>
              </a:path>
            </a:pathLst>
          </a:custGeom>
          <a:noFill/>
          <a:ln w="38100" cap="flat" cmpd="sng">
            <a:solidFill>
              <a:srgbClr val="3C78D8"/>
            </a:solidFill>
            <a:prstDash val="solid"/>
            <a:round/>
            <a:headEnd type="none" w="med" len="med"/>
            <a:tailEnd type="none" w="med" len="med"/>
          </a:ln>
        </p:spPr>
      </p:sp>
      <p:grpSp>
        <p:nvGrpSpPr>
          <p:cNvPr id="84" name="Google Shape;84;p14"/>
          <p:cNvGrpSpPr/>
          <p:nvPr/>
        </p:nvGrpSpPr>
        <p:grpSpPr>
          <a:xfrm rot="5275298">
            <a:off x="1682396" y="1512595"/>
            <a:ext cx="117349" cy="160558"/>
            <a:chOff x="1946425" y="1482779"/>
            <a:chExt cx="945742" cy="1037835"/>
          </a:xfrm>
        </p:grpSpPr>
        <p:sp>
          <p:nvSpPr>
            <p:cNvPr id="85" name="Google Shape;85;p14"/>
            <p:cNvSpPr/>
            <p:nvPr/>
          </p:nvSpPr>
          <p:spPr>
            <a:xfrm rot="1918334">
              <a:off x="2410225" y="1652042"/>
              <a:ext cx="274783" cy="861142"/>
            </a:xfrm>
            <a:prstGeom prst="ellipse">
              <a:avLst/>
            </a:pr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4"/>
            <p:cNvSpPr/>
            <p:nvPr/>
          </p:nvSpPr>
          <p:spPr>
            <a:xfrm rot="-3481581">
              <a:off x="1976141" y="1815199"/>
              <a:ext cx="861142" cy="359276"/>
            </a:xfrm>
            <a:prstGeom prst="rect">
              <a:avLst/>
            </a:pr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4"/>
            <p:cNvSpPr/>
            <p:nvPr/>
          </p:nvSpPr>
          <p:spPr>
            <a:xfrm rot="1916423">
              <a:off x="2161372" y="1468837"/>
              <a:ext cx="196206" cy="867884"/>
            </a:xfrm>
            <a:prstGeom prst="ellipse">
              <a:avLst/>
            </a:pr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 name="Google Shape;88;p14"/>
          <p:cNvSpPr/>
          <p:nvPr/>
        </p:nvSpPr>
        <p:spPr>
          <a:xfrm>
            <a:off x="1671605" y="1531249"/>
            <a:ext cx="50700" cy="52500"/>
          </a:xfrm>
          <a:prstGeom prst="ellipse">
            <a:avLst/>
          </a:prstGeom>
          <a:solidFill>
            <a:srgbClr val="6AA84F"/>
          </a:solidFill>
          <a:ln w="9525" cap="flat" cmpd="sng">
            <a:solidFill>
              <a:srgbClr val="274E1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 name="Google Shape;89;p14"/>
          <p:cNvGrpSpPr/>
          <p:nvPr/>
        </p:nvGrpSpPr>
        <p:grpSpPr>
          <a:xfrm rot="5402770">
            <a:off x="1569122" y="3208349"/>
            <a:ext cx="117367" cy="160449"/>
            <a:chOff x="1946425" y="1482779"/>
            <a:chExt cx="945742" cy="1037835"/>
          </a:xfrm>
        </p:grpSpPr>
        <p:sp>
          <p:nvSpPr>
            <p:cNvPr id="90" name="Google Shape;90;p14"/>
            <p:cNvSpPr/>
            <p:nvPr/>
          </p:nvSpPr>
          <p:spPr>
            <a:xfrm rot="1918334">
              <a:off x="2410225" y="1652042"/>
              <a:ext cx="274783" cy="861142"/>
            </a:xfrm>
            <a:prstGeom prst="ellipse">
              <a:avLst/>
            </a:pr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4"/>
            <p:cNvSpPr/>
            <p:nvPr/>
          </p:nvSpPr>
          <p:spPr>
            <a:xfrm rot="-3481581">
              <a:off x="1976141" y="1815199"/>
              <a:ext cx="861142" cy="359276"/>
            </a:xfrm>
            <a:prstGeom prst="rect">
              <a:avLst/>
            </a:pr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14"/>
            <p:cNvSpPr/>
            <p:nvPr/>
          </p:nvSpPr>
          <p:spPr>
            <a:xfrm rot="1916423">
              <a:off x="2161372" y="1468837"/>
              <a:ext cx="196206" cy="867884"/>
            </a:xfrm>
            <a:prstGeom prst="ellipse">
              <a:avLst/>
            </a:pr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 name="Google Shape;93;p14"/>
          <p:cNvSpPr/>
          <p:nvPr/>
        </p:nvSpPr>
        <p:spPr>
          <a:xfrm>
            <a:off x="1558254" y="3226937"/>
            <a:ext cx="50700" cy="52500"/>
          </a:xfrm>
          <a:prstGeom prst="ellipse">
            <a:avLst/>
          </a:prstGeom>
          <a:solidFill>
            <a:srgbClr val="6AA84F"/>
          </a:solidFill>
          <a:ln w="9525" cap="flat" cmpd="sng">
            <a:solidFill>
              <a:srgbClr val="274E1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4"/>
          <p:cNvSpPr txBox="1"/>
          <p:nvPr/>
        </p:nvSpPr>
        <p:spPr>
          <a:xfrm>
            <a:off x="961426" y="2283858"/>
            <a:ext cx="646500" cy="247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600"/>
              <a:t>RNA</a:t>
            </a:r>
            <a:endParaRPr sz="600"/>
          </a:p>
        </p:txBody>
      </p:sp>
      <p:sp>
        <p:nvSpPr>
          <p:cNvPr id="95" name="Google Shape;95;p14"/>
          <p:cNvSpPr/>
          <p:nvPr/>
        </p:nvSpPr>
        <p:spPr>
          <a:xfrm>
            <a:off x="1135352" y="1223000"/>
            <a:ext cx="1376237" cy="767985"/>
          </a:xfrm>
          <a:custGeom>
            <a:avLst/>
            <a:gdLst/>
            <a:ahLst/>
            <a:cxnLst/>
            <a:rect l="l" t="t" r="r" b="b"/>
            <a:pathLst>
              <a:path w="69913" h="36562" extrusionOk="0">
                <a:moveTo>
                  <a:pt x="69913" y="3034"/>
                </a:moveTo>
                <a:cubicBezTo>
                  <a:pt x="68881" y="7680"/>
                  <a:pt x="67147" y="12205"/>
                  <a:pt x="66675" y="16941"/>
                </a:cubicBezTo>
                <a:cubicBezTo>
                  <a:pt x="66530" y="18400"/>
                  <a:pt x="66807" y="21132"/>
                  <a:pt x="65341" y="21132"/>
                </a:cubicBezTo>
                <a:cubicBezTo>
                  <a:pt x="60283" y="21132"/>
                  <a:pt x="60907" y="12006"/>
                  <a:pt x="58102" y="7797"/>
                </a:cubicBezTo>
                <a:cubicBezTo>
                  <a:pt x="53803" y="1347"/>
                  <a:pt x="43556" y="-1187"/>
                  <a:pt x="36004" y="558"/>
                </a:cubicBezTo>
                <a:cubicBezTo>
                  <a:pt x="26068" y="2854"/>
                  <a:pt x="24906" y="17671"/>
                  <a:pt x="19431" y="26275"/>
                </a:cubicBezTo>
                <a:cubicBezTo>
                  <a:pt x="15497" y="32458"/>
                  <a:pt x="7111" y="34789"/>
                  <a:pt x="0" y="36562"/>
                </a:cubicBezTo>
              </a:path>
            </a:pathLst>
          </a:custGeom>
          <a:noFill/>
          <a:ln w="38100" cap="flat" cmpd="sng">
            <a:solidFill>
              <a:srgbClr val="E69138"/>
            </a:solidFill>
            <a:prstDash val="solid"/>
            <a:round/>
            <a:headEnd type="none" w="med" len="med"/>
            <a:tailEnd type="none" w="med" len="med"/>
          </a:ln>
        </p:spPr>
      </p:sp>
      <p:grpSp>
        <p:nvGrpSpPr>
          <p:cNvPr id="96" name="Google Shape;96;p14"/>
          <p:cNvGrpSpPr/>
          <p:nvPr/>
        </p:nvGrpSpPr>
        <p:grpSpPr>
          <a:xfrm rot="-1801502">
            <a:off x="1043133" y="1753251"/>
            <a:ext cx="646738" cy="247095"/>
            <a:chOff x="4151623" y="1116199"/>
            <a:chExt cx="488400" cy="186600"/>
          </a:xfrm>
        </p:grpSpPr>
        <p:sp>
          <p:nvSpPr>
            <p:cNvPr id="97" name="Google Shape;97;p14"/>
            <p:cNvSpPr/>
            <p:nvPr/>
          </p:nvSpPr>
          <p:spPr>
            <a:xfrm rot="-4192">
              <a:off x="4272827" y="1145732"/>
              <a:ext cx="246000" cy="127500"/>
            </a:xfrm>
            <a:prstGeom prst="ellipse">
              <a:avLst/>
            </a:prstGeom>
            <a:gradFill>
              <a:gsLst>
                <a:gs pos="0">
                  <a:srgbClr val="DBD4EB"/>
                </a:gs>
                <a:gs pos="100000">
                  <a:srgbClr val="9180BB"/>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4"/>
            <p:cNvSpPr txBox="1"/>
            <p:nvPr/>
          </p:nvSpPr>
          <p:spPr>
            <a:xfrm>
              <a:off x="4151623" y="1116199"/>
              <a:ext cx="488400" cy="18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600"/>
                <a:t>RNA Pol II</a:t>
              </a:r>
              <a:endParaRPr sz="600"/>
            </a:p>
          </p:txBody>
        </p:sp>
      </p:grpSp>
      <p:sp>
        <p:nvSpPr>
          <p:cNvPr id="99" name="Google Shape;99;p14"/>
          <p:cNvSpPr/>
          <p:nvPr/>
        </p:nvSpPr>
        <p:spPr>
          <a:xfrm>
            <a:off x="1390439" y="1959004"/>
            <a:ext cx="281240" cy="180000"/>
          </a:xfrm>
          <a:custGeom>
            <a:avLst/>
            <a:gdLst/>
            <a:ahLst/>
            <a:cxnLst/>
            <a:rect l="l" t="t" r="r" b="b"/>
            <a:pathLst>
              <a:path w="14287" h="9144" extrusionOk="0">
                <a:moveTo>
                  <a:pt x="0" y="0"/>
                </a:moveTo>
                <a:cubicBezTo>
                  <a:pt x="2529" y="5057"/>
                  <a:pt x="8633" y="9144"/>
                  <a:pt x="14287" y="9144"/>
                </a:cubicBezTo>
              </a:path>
            </a:pathLst>
          </a:custGeom>
          <a:noFill/>
          <a:ln w="9525" cap="flat" cmpd="sng">
            <a:solidFill>
              <a:schemeClr val="dk2"/>
            </a:solidFill>
            <a:prstDash val="dot"/>
            <a:round/>
            <a:headEnd type="none" w="med" len="med"/>
            <a:tailEnd type="stealth" w="med" len="med"/>
          </a:ln>
        </p:spPr>
      </p:sp>
      <p:grpSp>
        <p:nvGrpSpPr>
          <p:cNvPr id="100" name="Google Shape;100;p14"/>
          <p:cNvGrpSpPr/>
          <p:nvPr/>
        </p:nvGrpSpPr>
        <p:grpSpPr>
          <a:xfrm rot="-5400192">
            <a:off x="976598" y="1920837"/>
            <a:ext cx="1072010" cy="870875"/>
            <a:chOff x="2001953" y="3237988"/>
            <a:chExt cx="597753" cy="379615"/>
          </a:xfrm>
        </p:grpSpPr>
        <p:sp>
          <p:nvSpPr>
            <p:cNvPr id="101" name="Google Shape;101;p14"/>
            <p:cNvSpPr/>
            <p:nvPr/>
          </p:nvSpPr>
          <p:spPr>
            <a:xfrm rot="413145">
              <a:off x="2378975" y="3530391"/>
              <a:ext cx="218647" cy="47699"/>
            </a:xfrm>
            <a:custGeom>
              <a:avLst/>
              <a:gdLst/>
              <a:ahLst/>
              <a:cxnLst/>
              <a:rect l="l" t="t" r="r" b="b"/>
              <a:pathLst>
                <a:path w="71818" h="9537" extrusionOk="0">
                  <a:moveTo>
                    <a:pt x="0" y="9537"/>
                  </a:moveTo>
                  <a:cubicBezTo>
                    <a:pt x="1207" y="7950"/>
                    <a:pt x="4350" y="107"/>
                    <a:pt x="7239" y="12"/>
                  </a:cubicBezTo>
                  <a:cubicBezTo>
                    <a:pt x="10128" y="-83"/>
                    <a:pt x="14255" y="8934"/>
                    <a:pt x="17335" y="8966"/>
                  </a:cubicBezTo>
                  <a:cubicBezTo>
                    <a:pt x="20415" y="8998"/>
                    <a:pt x="22637" y="298"/>
                    <a:pt x="25717" y="203"/>
                  </a:cubicBezTo>
                  <a:cubicBezTo>
                    <a:pt x="28797" y="108"/>
                    <a:pt x="32766" y="8235"/>
                    <a:pt x="35814" y="8394"/>
                  </a:cubicBezTo>
                  <a:cubicBezTo>
                    <a:pt x="38862" y="8553"/>
                    <a:pt x="41370" y="1346"/>
                    <a:pt x="44005" y="1155"/>
                  </a:cubicBezTo>
                  <a:cubicBezTo>
                    <a:pt x="46640" y="965"/>
                    <a:pt x="49434" y="7061"/>
                    <a:pt x="51625" y="7251"/>
                  </a:cubicBezTo>
                  <a:cubicBezTo>
                    <a:pt x="53816" y="7442"/>
                    <a:pt x="55436" y="2552"/>
                    <a:pt x="57150" y="2298"/>
                  </a:cubicBezTo>
                  <a:cubicBezTo>
                    <a:pt x="58865" y="2044"/>
                    <a:pt x="60261" y="5537"/>
                    <a:pt x="61912" y="5727"/>
                  </a:cubicBezTo>
                  <a:cubicBezTo>
                    <a:pt x="63563" y="5918"/>
                    <a:pt x="65786" y="3568"/>
                    <a:pt x="67056" y="3441"/>
                  </a:cubicBezTo>
                  <a:cubicBezTo>
                    <a:pt x="68326" y="3314"/>
                    <a:pt x="68738" y="4806"/>
                    <a:pt x="69532" y="4965"/>
                  </a:cubicBezTo>
                  <a:cubicBezTo>
                    <a:pt x="70326" y="5124"/>
                    <a:pt x="71437" y="4489"/>
                    <a:pt x="71818" y="4394"/>
                  </a:cubicBezTo>
                </a:path>
              </a:pathLst>
            </a:custGeom>
            <a:noFill/>
            <a:ln w="9525" cap="flat" cmpd="sng">
              <a:solidFill>
                <a:srgbClr val="3D85C6"/>
              </a:solidFill>
              <a:prstDash val="solid"/>
              <a:round/>
              <a:headEnd type="none" w="med" len="med"/>
              <a:tailEnd type="none" w="med" len="med"/>
            </a:ln>
          </p:spPr>
        </p:sp>
        <p:sp>
          <p:nvSpPr>
            <p:cNvPr id="102" name="Google Shape;102;p14"/>
            <p:cNvSpPr/>
            <p:nvPr/>
          </p:nvSpPr>
          <p:spPr>
            <a:xfrm rot="-10386855" flipH="1">
              <a:off x="2377368" y="3530105"/>
              <a:ext cx="218647" cy="47699"/>
            </a:xfrm>
            <a:custGeom>
              <a:avLst/>
              <a:gdLst/>
              <a:ahLst/>
              <a:cxnLst/>
              <a:rect l="l" t="t" r="r" b="b"/>
              <a:pathLst>
                <a:path w="71818" h="9537" extrusionOk="0">
                  <a:moveTo>
                    <a:pt x="0" y="9537"/>
                  </a:moveTo>
                  <a:cubicBezTo>
                    <a:pt x="1207" y="7950"/>
                    <a:pt x="4350" y="107"/>
                    <a:pt x="7239" y="12"/>
                  </a:cubicBezTo>
                  <a:cubicBezTo>
                    <a:pt x="10128" y="-83"/>
                    <a:pt x="14255" y="8934"/>
                    <a:pt x="17335" y="8966"/>
                  </a:cubicBezTo>
                  <a:cubicBezTo>
                    <a:pt x="20415" y="8998"/>
                    <a:pt x="22637" y="298"/>
                    <a:pt x="25717" y="203"/>
                  </a:cubicBezTo>
                  <a:cubicBezTo>
                    <a:pt x="28797" y="108"/>
                    <a:pt x="32766" y="8235"/>
                    <a:pt x="35814" y="8394"/>
                  </a:cubicBezTo>
                  <a:cubicBezTo>
                    <a:pt x="38862" y="8553"/>
                    <a:pt x="41370" y="1346"/>
                    <a:pt x="44005" y="1155"/>
                  </a:cubicBezTo>
                  <a:cubicBezTo>
                    <a:pt x="46640" y="965"/>
                    <a:pt x="49434" y="7061"/>
                    <a:pt x="51625" y="7251"/>
                  </a:cubicBezTo>
                  <a:cubicBezTo>
                    <a:pt x="53816" y="7442"/>
                    <a:pt x="55436" y="2552"/>
                    <a:pt x="57150" y="2298"/>
                  </a:cubicBezTo>
                  <a:cubicBezTo>
                    <a:pt x="58865" y="2044"/>
                    <a:pt x="60261" y="5537"/>
                    <a:pt x="61912" y="5727"/>
                  </a:cubicBezTo>
                  <a:cubicBezTo>
                    <a:pt x="63563" y="5918"/>
                    <a:pt x="65786" y="3568"/>
                    <a:pt x="67056" y="3441"/>
                  </a:cubicBezTo>
                  <a:cubicBezTo>
                    <a:pt x="68326" y="3314"/>
                    <a:pt x="68738" y="4806"/>
                    <a:pt x="69532" y="4965"/>
                  </a:cubicBezTo>
                  <a:cubicBezTo>
                    <a:pt x="70326" y="5124"/>
                    <a:pt x="71437" y="4489"/>
                    <a:pt x="71818" y="4394"/>
                  </a:cubicBezTo>
                </a:path>
              </a:pathLst>
            </a:custGeom>
            <a:noFill/>
            <a:ln w="9525" cap="flat" cmpd="sng">
              <a:solidFill>
                <a:srgbClr val="CC0000"/>
              </a:solidFill>
              <a:prstDash val="solid"/>
              <a:round/>
              <a:headEnd type="none" w="med" len="med"/>
              <a:tailEnd type="none" w="med" len="med"/>
            </a:ln>
          </p:spPr>
        </p:sp>
        <p:sp>
          <p:nvSpPr>
            <p:cNvPr id="103" name="Google Shape;103;p14"/>
            <p:cNvSpPr/>
            <p:nvPr/>
          </p:nvSpPr>
          <p:spPr>
            <a:xfrm rot="-10387045">
              <a:off x="2004086" y="3484154"/>
              <a:ext cx="205263" cy="47699"/>
            </a:xfrm>
            <a:custGeom>
              <a:avLst/>
              <a:gdLst/>
              <a:ahLst/>
              <a:cxnLst/>
              <a:rect l="l" t="t" r="r" b="b"/>
              <a:pathLst>
                <a:path w="71818" h="9537" extrusionOk="0">
                  <a:moveTo>
                    <a:pt x="0" y="9537"/>
                  </a:moveTo>
                  <a:cubicBezTo>
                    <a:pt x="1207" y="7950"/>
                    <a:pt x="4350" y="107"/>
                    <a:pt x="7239" y="12"/>
                  </a:cubicBezTo>
                  <a:cubicBezTo>
                    <a:pt x="10128" y="-83"/>
                    <a:pt x="14255" y="8934"/>
                    <a:pt x="17335" y="8966"/>
                  </a:cubicBezTo>
                  <a:cubicBezTo>
                    <a:pt x="20415" y="8998"/>
                    <a:pt x="22637" y="298"/>
                    <a:pt x="25717" y="203"/>
                  </a:cubicBezTo>
                  <a:cubicBezTo>
                    <a:pt x="28797" y="108"/>
                    <a:pt x="32766" y="8235"/>
                    <a:pt x="35814" y="8394"/>
                  </a:cubicBezTo>
                  <a:cubicBezTo>
                    <a:pt x="38862" y="8553"/>
                    <a:pt x="41370" y="1346"/>
                    <a:pt x="44005" y="1155"/>
                  </a:cubicBezTo>
                  <a:cubicBezTo>
                    <a:pt x="46640" y="965"/>
                    <a:pt x="49434" y="7061"/>
                    <a:pt x="51625" y="7251"/>
                  </a:cubicBezTo>
                  <a:cubicBezTo>
                    <a:pt x="53816" y="7442"/>
                    <a:pt x="55436" y="2552"/>
                    <a:pt x="57150" y="2298"/>
                  </a:cubicBezTo>
                  <a:cubicBezTo>
                    <a:pt x="58865" y="2044"/>
                    <a:pt x="60261" y="5537"/>
                    <a:pt x="61912" y="5727"/>
                  </a:cubicBezTo>
                  <a:cubicBezTo>
                    <a:pt x="63563" y="5918"/>
                    <a:pt x="65786" y="3568"/>
                    <a:pt x="67056" y="3441"/>
                  </a:cubicBezTo>
                  <a:cubicBezTo>
                    <a:pt x="68326" y="3314"/>
                    <a:pt x="68738" y="4806"/>
                    <a:pt x="69532" y="4965"/>
                  </a:cubicBezTo>
                  <a:cubicBezTo>
                    <a:pt x="70326" y="5124"/>
                    <a:pt x="71437" y="4489"/>
                    <a:pt x="71818" y="4394"/>
                  </a:cubicBezTo>
                </a:path>
              </a:pathLst>
            </a:custGeom>
            <a:noFill/>
            <a:ln w="9525" cap="flat" cmpd="sng">
              <a:solidFill>
                <a:srgbClr val="CC0000"/>
              </a:solidFill>
              <a:prstDash val="solid"/>
              <a:round/>
              <a:headEnd type="none" w="med" len="med"/>
              <a:tailEnd type="none" w="med" len="med"/>
            </a:ln>
          </p:spPr>
        </p:sp>
        <p:sp>
          <p:nvSpPr>
            <p:cNvPr id="104" name="Google Shape;104;p14"/>
            <p:cNvSpPr/>
            <p:nvPr/>
          </p:nvSpPr>
          <p:spPr>
            <a:xfrm rot="412235" flipH="1">
              <a:off x="2005237" y="3484428"/>
              <a:ext cx="205619" cy="47699"/>
            </a:xfrm>
            <a:custGeom>
              <a:avLst/>
              <a:gdLst/>
              <a:ahLst/>
              <a:cxnLst/>
              <a:rect l="l" t="t" r="r" b="b"/>
              <a:pathLst>
                <a:path w="71818" h="9537" extrusionOk="0">
                  <a:moveTo>
                    <a:pt x="0" y="9537"/>
                  </a:moveTo>
                  <a:cubicBezTo>
                    <a:pt x="1207" y="7950"/>
                    <a:pt x="4350" y="107"/>
                    <a:pt x="7239" y="12"/>
                  </a:cubicBezTo>
                  <a:cubicBezTo>
                    <a:pt x="10128" y="-83"/>
                    <a:pt x="14255" y="8934"/>
                    <a:pt x="17335" y="8966"/>
                  </a:cubicBezTo>
                  <a:cubicBezTo>
                    <a:pt x="20415" y="8998"/>
                    <a:pt x="22637" y="298"/>
                    <a:pt x="25717" y="203"/>
                  </a:cubicBezTo>
                  <a:cubicBezTo>
                    <a:pt x="28797" y="108"/>
                    <a:pt x="32766" y="8235"/>
                    <a:pt x="35814" y="8394"/>
                  </a:cubicBezTo>
                  <a:cubicBezTo>
                    <a:pt x="38862" y="8553"/>
                    <a:pt x="41370" y="1346"/>
                    <a:pt x="44005" y="1155"/>
                  </a:cubicBezTo>
                  <a:cubicBezTo>
                    <a:pt x="46640" y="965"/>
                    <a:pt x="49434" y="7061"/>
                    <a:pt x="51625" y="7251"/>
                  </a:cubicBezTo>
                  <a:cubicBezTo>
                    <a:pt x="53816" y="7442"/>
                    <a:pt x="55436" y="2552"/>
                    <a:pt x="57150" y="2298"/>
                  </a:cubicBezTo>
                  <a:cubicBezTo>
                    <a:pt x="58865" y="2044"/>
                    <a:pt x="60261" y="5537"/>
                    <a:pt x="61912" y="5727"/>
                  </a:cubicBezTo>
                  <a:cubicBezTo>
                    <a:pt x="63563" y="5918"/>
                    <a:pt x="65786" y="3568"/>
                    <a:pt x="67056" y="3441"/>
                  </a:cubicBezTo>
                  <a:cubicBezTo>
                    <a:pt x="68326" y="3314"/>
                    <a:pt x="68738" y="4806"/>
                    <a:pt x="69532" y="4965"/>
                  </a:cubicBezTo>
                  <a:cubicBezTo>
                    <a:pt x="70326" y="5124"/>
                    <a:pt x="71437" y="4489"/>
                    <a:pt x="71818" y="4394"/>
                  </a:cubicBezTo>
                </a:path>
              </a:pathLst>
            </a:custGeom>
            <a:noFill/>
            <a:ln w="9525" cap="flat" cmpd="sng">
              <a:solidFill>
                <a:srgbClr val="3D85C6"/>
              </a:solidFill>
              <a:prstDash val="solid"/>
              <a:round/>
              <a:headEnd type="none" w="med" len="med"/>
              <a:tailEnd type="none" w="med" len="med"/>
            </a:ln>
          </p:spPr>
        </p:sp>
        <p:sp>
          <p:nvSpPr>
            <p:cNvPr id="105" name="Google Shape;105;p14"/>
            <p:cNvSpPr/>
            <p:nvPr/>
          </p:nvSpPr>
          <p:spPr>
            <a:xfrm rot="414769">
              <a:off x="2212697" y="3468749"/>
              <a:ext cx="172319" cy="46053"/>
            </a:xfrm>
            <a:custGeom>
              <a:avLst/>
              <a:gdLst/>
              <a:ahLst/>
              <a:cxnLst/>
              <a:rect l="l" t="t" r="r" b="b"/>
              <a:pathLst>
                <a:path w="7977" h="1996" extrusionOk="0">
                  <a:moveTo>
                    <a:pt x="0" y="1900"/>
                  </a:moveTo>
                  <a:cubicBezTo>
                    <a:pt x="663" y="-675"/>
                    <a:pt x="7487" y="-618"/>
                    <a:pt x="7977" y="1996"/>
                  </a:cubicBezTo>
                </a:path>
              </a:pathLst>
            </a:custGeom>
            <a:noFill/>
            <a:ln w="9525" cap="flat" cmpd="sng">
              <a:solidFill>
                <a:srgbClr val="CC0000"/>
              </a:solidFill>
              <a:prstDash val="solid"/>
              <a:round/>
              <a:headEnd type="none" w="med" len="med"/>
              <a:tailEnd type="none" w="med" len="med"/>
            </a:ln>
          </p:spPr>
        </p:sp>
        <p:sp>
          <p:nvSpPr>
            <p:cNvPr id="106" name="Google Shape;106;p14"/>
            <p:cNvSpPr/>
            <p:nvPr/>
          </p:nvSpPr>
          <p:spPr>
            <a:xfrm rot="414919">
              <a:off x="2203554" y="3549395"/>
              <a:ext cx="172312" cy="35486"/>
            </a:xfrm>
            <a:custGeom>
              <a:avLst/>
              <a:gdLst/>
              <a:ahLst/>
              <a:cxnLst/>
              <a:rect l="l" t="t" r="r" b="b"/>
              <a:pathLst>
                <a:path w="8168" h="2013" extrusionOk="0">
                  <a:moveTo>
                    <a:pt x="0" y="48"/>
                  </a:moveTo>
                  <a:cubicBezTo>
                    <a:pt x="567" y="2711"/>
                    <a:pt x="7486" y="2636"/>
                    <a:pt x="8168" y="0"/>
                  </a:cubicBezTo>
                </a:path>
              </a:pathLst>
            </a:custGeom>
            <a:noFill/>
            <a:ln w="9525" cap="flat" cmpd="sng">
              <a:solidFill>
                <a:srgbClr val="3D85C6"/>
              </a:solidFill>
              <a:prstDash val="solid"/>
              <a:round/>
              <a:headEnd type="none" w="med" len="med"/>
              <a:tailEnd type="none" w="med" len="med"/>
            </a:ln>
          </p:spPr>
        </p:sp>
        <p:sp>
          <p:nvSpPr>
            <p:cNvPr id="107" name="Google Shape;107;p14"/>
            <p:cNvSpPr/>
            <p:nvPr/>
          </p:nvSpPr>
          <p:spPr>
            <a:xfrm rot="415311">
              <a:off x="2202593" y="3248161"/>
              <a:ext cx="190531" cy="359269"/>
            </a:xfrm>
            <a:custGeom>
              <a:avLst/>
              <a:gdLst/>
              <a:ahLst/>
              <a:cxnLst/>
              <a:rect l="l" t="t" r="r" b="b"/>
              <a:pathLst>
                <a:path w="7120" h="7516" extrusionOk="0">
                  <a:moveTo>
                    <a:pt x="7120" y="5405"/>
                  </a:moveTo>
                  <a:cubicBezTo>
                    <a:pt x="5665" y="5362"/>
                    <a:pt x="4530" y="8078"/>
                    <a:pt x="3239" y="7406"/>
                  </a:cubicBezTo>
                  <a:cubicBezTo>
                    <a:pt x="849" y="6162"/>
                    <a:pt x="1905" y="1905"/>
                    <a:pt x="0" y="0"/>
                  </a:cubicBezTo>
                </a:path>
              </a:pathLst>
            </a:custGeom>
            <a:noFill/>
            <a:ln w="9525" cap="flat" cmpd="sng">
              <a:solidFill>
                <a:srgbClr val="F1C232"/>
              </a:solidFill>
              <a:prstDash val="solid"/>
              <a:round/>
              <a:headEnd type="none" w="med" len="med"/>
              <a:tailEnd type="none" w="med" len="med"/>
            </a:ln>
          </p:spPr>
        </p:sp>
        <p:sp>
          <p:nvSpPr>
            <p:cNvPr id="108" name="Google Shape;108;p14"/>
            <p:cNvSpPr/>
            <p:nvPr/>
          </p:nvSpPr>
          <p:spPr>
            <a:xfrm rot="408985">
              <a:off x="2376533" y="3506582"/>
              <a:ext cx="103633" cy="73751"/>
            </a:xfrm>
            <a:prstGeom prst="ellipse">
              <a:avLst/>
            </a:prstGeom>
            <a:gradFill>
              <a:gsLst>
                <a:gs pos="0">
                  <a:srgbClr val="DBD4EB"/>
                </a:gs>
                <a:gs pos="100000">
                  <a:srgbClr val="9180BB"/>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09" name="Google Shape;109;p14"/>
          <p:cNvCxnSpPr>
            <a:stCxn id="108" idx="2"/>
          </p:cNvCxnSpPr>
          <p:nvPr/>
        </p:nvCxnSpPr>
        <p:spPr>
          <a:xfrm rot="10800000" flipH="1">
            <a:off x="1763827" y="2035350"/>
            <a:ext cx="28200" cy="184500"/>
          </a:xfrm>
          <a:prstGeom prst="straightConnector1">
            <a:avLst/>
          </a:prstGeom>
          <a:noFill/>
          <a:ln w="9525" cap="flat" cmpd="sng">
            <a:solidFill>
              <a:schemeClr val="dk2"/>
            </a:solidFill>
            <a:prstDash val="solid"/>
            <a:round/>
            <a:headEnd type="none" w="med" len="med"/>
            <a:tailEnd type="triangle" w="med" len="med"/>
          </a:ln>
        </p:spPr>
      </p:cxnSp>
      <p:sp>
        <p:nvSpPr>
          <p:cNvPr id="110" name="Google Shape;110;p14"/>
          <p:cNvSpPr txBox="1"/>
          <p:nvPr/>
        </p:nvSpPr>
        <p:spPr>
          <a:xfrm>
            <a:off x="4720963" y="2923850"/>
            <a:ext cx="949800" cy="25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900"/>
              <a:t>Gene Fragment</a:t>
            </a:r>
            <a:endParaRPr sz="900"/>
          </a:p>
        </p:txBody>
      </p:sp>
      <p:sp>
        <p:nvSpPr>
          <p:cNvPr id="111" name="Google Shape;111;p14"/>
          <p:cNvSpPr txBox="1"/>
          <p:nvPr/>
        </p:nvSpPr>
        <p:spPr>
          <a:xfrm>
            <a:off x="4786863" y="3238275"/>
            <a:ext cx="881700" cy="25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900"/>
              <a:t>1° Intergenic</a:t>
            </a:r>
            <a:endParaRPr sz="900"/>
          </a:p>
        </p:txBody>
      </p:sp>
      <p:sp>
        <p:nvSpPr>
          <p:cNvPr id="112" name="Google Shape;112;p14"/>
          <p:cNvSpPr txBox="1"/>
          <p:nvPr/>
        </p:nvSpPr>
        <p:spPr>
          <a:xfrm>
            <a:off x="4755813" y="3476500"/>
            <a:ext cx="912900" cy="25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900"/>
              <a:t>2° Intergenic</a:t>
            </a:r>
            <a:endParaRPr sz="900"/>
          </a:p>
        </p:txBody>
      </p:sp>
      <p:sp>
        <p:nvSpPr>
          <p:cNvPr id="113" name="Google Shape;113;p14"/>
          <p:cNvSpPr txBox="1"/>
          <p:nvPr/>
        </p:nvSpPr>
        <p:spPr>
          <a:xfrm>
            <a:off x="4720960" y="3714725"/>
            <a:ext cx="947700" cy="25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900"/>
              <a:t>3° Intergenic</a:t>
            </a:r>
            <a:endParaRPr sz="900"/>
          </a:p>
        </p:txBody>
      </p:sp>
      <p:grpSp>
        <p:nvGrpSpPr>
          <p:cNvPr id="114" name="Google Shape;114;p14"/>
          <p:cNvGrpSpPr/>
          <p:nvPr/>
        </p:nvGrpSpPr>
        <p:grpSpPr>
          <a:xfrm>
            <a:off x="3100371" y="1346663"/>
            <a:ext cx="1020900" cy="952377"/>
            <a:chOff x="4104896" y="5434575"/>
            <a:chExt cx="1020900" cy="952377"/>
          </a:xfrm>
        </p:grpSpPr>
        <p:sp>
          <p:nvSpPr>
            <p:cNvPr id="115" name="Google Shape;115;p14"/>
            <p:cNvSpPr/>
            <p:nvPr/>
          </p:nvSpPr>
          <p:spPr>
            <a:xfrm>
              <a:off x="4104896" y="5436142"/>
              <a:ext cx="1019100" cy="9486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4"/>
            <p:cNvSpPr/>
            <p:nvPr/>
          </p:nvSpPr>
          <p:spPr>
            <a:xfrm>
              <a:off x="4108008" y="5438994"/>
              <a:ext cx="129300" cy="119400"/>
            </a:xfrm>
            <a:prstGeom prst="rect">
              <a:avLst/>
            </a:prstGeom>
            <a:solidFill>
              <a:srgbClr val="EA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4"/>
            <p:cNvSpPr/>
            <p:nvPr/>
          </p:nvSpPr>
          <p:spPr>
            <a:xfrm>
              <a:off x="4233706" y="5555665"/>
              <a:ext cx="300900" cy="278100"/>
            </a:xfrm>
            <a:prstGeom prst="rect">
              <a:avLst/>
            </a:prstGeom>
            <a:solidFill>
              <a:srgbClr val="E0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4"/>
            <p:cNvSpPr/>
            <p:nvPr/>
          </p:nvSpPr>
          <p:spPr>
            <a:xfrm>
              <a:off x="4534411" y="5833697"/>
              <a:ext cx="93300" cy="86400"/>
            </a:xfrm>
            <a:prstGeom prst="rect">
              <a:avLst/>
            </a:prstGeom>
            <a:solidFill>
              <a:srgbClr val="99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4"/>
            <p:cNvSpPr/>
            <p:nvPr/>
          </p:nvSpPr>
          <p:spPr>
            <a:xfrm>
              <a:off x="4627732" y="5920520"/>
              <a:ext cx="93300" cy="864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4"/>
            <p:cNvSpPr/>
            <p:nvPr/>
          </p:nvSpPr>
          <p:spPr>
            <a:xfrm>
              <a:off x="4721130" y="6008299"/>
              <a:ext cx="300900" cy="277800"/>
            </a:xfrm>
            <a:prstGeom prst="rect">
              <a:avLst/>
            </a:prstGeom>
            <a:solidFill>
              <a:srgbClr val="EA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4"/>
            <p:cNvSpPr/>
            <p:nvPr/>
          </p:nvSpPr>
          <p:spPr>
            <a:xfrm>
              <a:off x="5018689" y="6283742"/>
              <a:ext cx="105300" cy="1032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4"/>
            <p:cNvSpPr/>
            <p:nvPr/>
          </p:nvSpPr>
          <p:spPr>
            <a:xfrm>
              <a:off x="4627089" y="5555665"/>
              <a:ext cx="300900" cy="278100"/>
            </a:xfrm>
            <a:prstGeom prst="rect">
              <a:avLst/>
            </a:prstGeom>
            <a:solidFill>
              <a:srgbClr val="E0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4"/>
            <p:cNvSpPr/>
            <p:nvPr/>
          </p:nvSpPr>
          <p:spPr>
            <a:xfrm>
              <a:off x="4233698" y="5920520"/>
              <a:ext cx="300900" cy="278100"/>
            </a:xfrm>
            <a:prstGeom prst="rect">
              <a:avLst/>
            </a:prstGeom>
            <a:solidFill>
              <a:srgbClr val="E0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4"/>
            <p:cNvSpPr/>
            <p:nvPr/>
          </p:nvSpPr>
          <p:spPr>
            <a:xfrm>
              <a:off x="4231215" y="5833697"/>
              <a:ext cx="93300" cy="86400"/>
            </a:xfrm>
            <a:prstGeom prst="rect">
              <a:avLst/>
            </a:prstGeom>
            <a:solidFill>
              <a:srgbClr val="99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4"/>
            <p:cNvSpPr/>
            <p:nvPr/>
          </p:nvSpPr>
          <p:spPr>
            <a:xfrm>
              <a:off x="4534411" y="5555665"/>
              <a:ext cx="93300" cy="86400"/>
            </a:xfrm>
            <a:prstGeom prst="rect">
              <a:avLst/>
            </a:prstGeom>
            <a:solidFill>
              <a:srgbClr val="99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4"/>
            <p:cNvSpPr/>
            <p:nvPr/>
          </p:nvSpPr>
          <p:spPr>
            <a:xfrm>
              <a:off x="4927432" y="5833697"/>
              <a:ext cx="93300" cy="86400"/>
            </a:xfrm>
            <a:prstGeom prst="rect">
              <a:avLst/>
            </a:prstGeom>
            <a:solidFill>
              <a:srgbClr val="99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4"/>
            <p:cNvSpPr/>
            <p:nvPr/>
          </p:nvSpPr>
          <p:spPr>
            <a:xfrm>
              <a:off x="4534411" y="6198551"/>
              <a:ext cx="93300" cy="86400"/>
            </a:xfrm>
            <a:prstGeom prst="rect">
              <a:avLst/>
            </a:prstGeom>
            <a:solidFill>
              <a:srgbClr val="99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4"/>
            <p:cNvSpPr/>
            <p:nvPr/>
          </p:nvSpPr>
          <p:spPr>
            <a:xfrm>
              <a:off x="4627732" y="6007343"/>
              <a:ext cx="93300" cy="86400"/>
            </a:xfrm>
            <a:prstGeom prst="rect">
              <a:avLst/>
            </a:prstGeom>
            <a:solidFill>
              <a:srgbClr val="E0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4"/>
            <p:cNvSpPr/>
            <p:nvPr/>
          </p:nvSpPr>
          <p:spPr>
            <a:xfrm>
              <a:off x="4724886" y="5920520"/>
              <a:ext cx="93300" cy="86400"/>
            </a:xfrm>
            <a:prstGeom prst="rect">
              <a:avLst/>
            </a:prstGeom>
            <a:solidFill>
              <a:srgbClr val="E0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4"/>
            <p:cNvSpPr/>
            <p:nvPr/>
          </p:nvSpPr>
          <p:spPr>
            <a:xfrm>
              <a:off x="4822053" y="5920520"/>
              <a:ext cx="300900" cy="864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4"/>
            <p:cNvSpPr/>
            <p:nvPr/>
          </p:nvSpPr>
          <p:spPr>
            <a:xfrm>
              <a:off x="4627730" y="6093622"/>
              <a:ext cx="93300" cy="2910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14"/>
            <p:cNvSpPr/>
            <p:nvPr/>
          </p:nvSpPr>
          <p:spPr>
            <a:xfrm>
              <a:off x="4627729" y="5654193"/>
              <a:ext cx="194400" cy="179400"/>
            </a:xfrm>
            <a:prstGeom prst="rect">
              <a:avLst/>
            </a:prstGeom>
            <a:solidFill>
              <a:srgbClr val="CC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14"/>
            <p:cNvSpPr/>
            <p:nvPr/>
          </p:nvSpPr>
          <p:spPr>
            <a:xfrm>
              <a:off x="4343381" y="5920516"/>
              <a:ext cx="194400" cy="179400"/>
            </a:xfrm>
            <a:prstGeom prst="rect">
              <a:avLst/>
            </a:prstGeom>
            <a:solidFill>
              <a:srgbClr val="CC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14"/>
            <p:cNvSpPr/>
            <p:nvPr/>
          </p:nvSpPr>
          <p:spPr>
            <a:xfrm>
              <a:off x="4108013" y="6198552"/>
              <a:ext cx="194400" cy="188400"/>
            </a:xfrm>
            <a:prstGeom prst="rect">
              <a:avLst/>
            </a:prstGeom>
            <a:solidFill>
              <a:srgbClr val="CC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4"/>
            <p:cNvSpPr/>
            <p:nvPr/>
          </p:nvSpPr>
          <p:spPr>
            <a:xfrm>
              <a:off x="4927907" y="5438991"/>
              <a:ext cx="194400" cy="179400"/>
            </a:xfrm>
            <a:prstGeom prst="rect">
              <a:avLst/>
            </a:prstGeom>
            <a:solidFill>
              <a:srgbClr val="CC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4"/>
            <p:cNvSpPr/>
            <p:nvPr/>
          </p:nvSpPr>
          <p:spPr>
            <a:xfrm>
              <a:off x="4927432" y="5618478"/>
              <a:ext cx="93300" cy="86400"/>
            </a:xfrm>
            <a:prstGeom prst="rect">
              <a:avLst/>
            </a:prstGeom>
            <a:solidFill>
              <a:srgbClr val="99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4"/>
            <p:cNvSpPr/>
            <p:nvPr/>
          </p:nvSpPr>
          <p:spPr>
            <a:xfrm>
              <a:off x="4307253" y="6199096"/>
              <a:ext cx="93300" cy="86400"/>
            </a:xfrm>
            <a:prstGeom prst="rect">
              <a:avLst/>
            </a:prstGeom>
            <a:solidFill>
              <a:srgbClr val="99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4"/>
            <p:cNvSpPr/>
            <p:nvPr/>
          </p:nvSpPr>
          <p:spPr>
            <a:xfrm>
              <a:off x="4533717" y="5694681"/>
              <a:ext cx="93300" cy="864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4"/>
            <p:cNvSpPr/>
            <p:nvPr/>
          </p:nvSpPr>
          <p:spPr>
            <a:xfrm>
              <a:off x="4382813" y="5833697"/>
              <a:ext cx="93300" cy="864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0" name="Google Shape;140;p14"/>
            <p:cNvCxnSpPr/>
            <p:nvPr/>
          </p:nvCxnSpPr>
          <p:spPr>
            <a:xfrm>
              <a:off x="4104896" y="5434575"/>
              <a:ext cx="1020900" cy="950400"/>
            </a:xfrm>
            <a:prstGeom prst="straightConnector1">
              <a:avLst/>
            </a:prstGeom>
            <a:noFill/>
            <a:ln w="9525" cap="flat" cmpd="sng">
              <a:solidFill>
                <a:schemeClr val="dk2"/>
              </a:solidFill>
              <a:prstDash val="solid"/>
              <a:round/>
              <a:headEnd type="none" w="med" len="med"/>
              <a:tailEnd type="none" w="med" len="med"/>
            </a:ln>
          </p:spPr>
        </p:cxnSp>
      </p:grpSp>
      <p:cxnSp>
        <p:nvCxnSpPr>
          <p:cNvPr id="141" name="Google Shape;141;p14"/>
          <p:cNvCxnSpPr/>
          <p:nvPr/>
        </p:nvCxnSpPr>
        <p:spPr>
          <a:xfrm>
            <a:off x="3150966" y="2801050"/>
            <a:ext cx="881700" cy="0"/>
          </a:xfrm>
          <a:prstGeom prst="straightConnector1">
            <a:avLst/>
          </a:prstGeom>
          <a:noFill/>
          <a:ln w="38100" cap="flat" cmpd="sng">
            <a:solidFill>
              <a:srgbClr val="3C78D8"/>
            </a:solidFill>
            <a:prstDash val="solid"/>
            <a:round/>
            <a:headEnd type="none" w="med" len="med"/>
            <a:tailEnd type="none" w="med" len="med"/>
          </a:ln>
        </p:spPr>
      </p:cxnSp>
      <p:cxnSp>
        <p:nvCxnSpPr>
          <p:cNvPr id="142" name="Google Shape;142;p14"/>
          <p:cNvCxnSpPr/>
          <p:nvPr/>
        </p:nvCxnSpPr>
        <p:spPr>
          <a:xfrm>
            <a:off x="3149540" y="2934236"/>
            <a:ext cx="881700" cy="0"/>
          </a:xfrm>
          <a:prstGeom prst="straightConnector1">
            <a:avLst/>
          </a:prstGeom>
          <a:noFill/>
          <a:ln w="38100" cap="flat" cmpd="sng">
            <a:solidFill>
              <a:srgbClr val="CC0000"/>
            </a:solidFill>
            <a:prstDash val="solid"/>
            <a:round/>
            <a:headEnd type="none" w="med" len="med"/>
            <a:tailEnd type="none" w="med" len="med"/>
          </a:ln>
        </p:spPr>
      </p:cxnSp>
      <p:cxnSp>
        <p:nvCxnSpPr>
          <p:cNvPr id="143" name="Google Shape;143;p14"/>
          <p:cNvCxnSpPr/>
          <p:nvPr/>
        </p:nvCxnSpPr>
        <p:spPr>
          <a:xfrm>
            <a:off x="3150966" y="3318045"/>
            <a:ext cx="881700" cy="0"/>
          </a:xfrm>
          <a:prstGeom prst="straightConnector1">
            <a:avLst/>
          </a:prstGeom>
          <a:noFill/>
          <a:ln w="38100" cap="flat" cmpd="sng">
            <a:solidFill>
              <a:srgbClr val="CC0000"/>
            </a:solidFill>
            <a:prstDash val="solid"/>
            <a:round/>
            <a:headEnd type="none" w="med" len="med"/>
            <a:tailEnd type="none" w="med" len="med"/>
          </a:ln>
        </p:spPr>
      </p:cxnSp>
      <p:cxnSp>
        <p:nvCxnSpPr>
          <p:cNvPr id="144" name="Google Shape;144;p14"/>
          <p:cNvCxnSpPr/>
          <p:nvPr/>
        </p:nvCxnSpPr>
        <p:spPr>
          <a:xfrm>
            <a:off x="3149540" y="3451230"/>
            <a:ext cx="881700" cy="0"/>
          </a:xfrm>
          <a:prstGeom prst="straightConnector1">
            <a:avLst/>
          </a:prstGeom>
          <a:noFill/>
          <a:ln w="38100" cap="flat" cmpd="sng">
            <a:solidFill>
              <a:srgbClr val="6AA84F"/>
            </a:solidFill>
            <a:prstDash val="solid"/>
            <a:round/>
            <a:headEnd type="none" w="med" len="med"/>
            <a:tailEnd type="none" w="med" len="med"/>
          </a:ln>
        </p:spPr>
      </p:cxnSp>
      <p:cxnSp>
        <p:nvCxnSpPr>
          <p:cNvPr id="145" name="Google Shape;145;p14"/>
          <p:cNvCxnSpPr/>
          <p:nvPr/>
        </p:nvCxnSpPr>
        <p:spPr>
          <a:xfrm>
            <a:off x="3150966" y="3835039"/>
            <a:ext cx="881700" cy="0"/>
          </a:xfrm>
          <a:prstGeom prst="straightConnector1">
            <a:avLst/>
          </a:prstGeom>
          <a:noFill/>
          <a:ln w="38100" cap="flat" cmpd="sng">
            <a:solidFill>
              <a:srgbClr val="6AA84F"/>
            </a:solidFill>
            <a:prstDash val="solid"/>
            <a:round/>
            <a:headEnd type="none" w="med" len="med"/>
            <a:tailEnd type="none" w="med" len="med"/>
          </a:ln>
        </p:spPr>
      </p:cxnSp>
      <p:cxnSp>
        <p:nvCxnSpPr>
          <p:cNvPr id="146" name="Google Shape;146;p14"/>
          <p:cNvCxnSpPr/>
          <p:nvPr/>
        </p:nvCxnSpPr>
        <p:spPr>
          <a:xfrm>
            <a:off x="3149540" y="3968225"/>
            <a:ext cx="881700" cy="0"/>
          </a:xfrm>
          <a:prstGeom prst="straightConnector1">
            <a:avLst/>
          </a:prstGeom>
          <a:noFill/>
          <a:ln w="38100" cap="flat" cmpd="sng">
            <a:solidFill>
              <a:srgbClr val="E69138"/>
            </a:solidFill>
            <a:prstDash val="solid"/>
            <a:round/>
            <a:headEnd type="none" w="med" len="med"/>
            <a:tailEnd type="none" w="med" len="med"/>
          </a:ln>
        </p:spPr>
      </p:cxnSp>
      <p:sp>
        <p:nvSpPr>
          <p:cNvPr id="147" name="Google Shape;147;p14"/>
          <p:cNvSpPr txBox="1"/>
          <p:nvPr/>
        </p:nvSpPr>
        <p:spPr>
          <a:xfrm>
            <a:off x="3043173" y="2470100"/>
            <a:ext cx="1128900" cy="386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900"/>
              <a:t>Interacting Pair 1</a:t>
            </a:r>
            <a:endParaRPr sz="900"/>
          </a:p>
        </p:txBody>
      </p:sp>
      <p:sp>
        <p:nvSpPr>
          <p:cNvPr id="148" name="Google Shape;148;p14"/>
          <p:cNvSpPr txBox="1"/>
          <p:nvPr/>
        </p:nvSpPr>
        <p:spPr>
          <a:xfrm>
            <a:off x="3070143" y="3012250"/>
            <a:ext cx="1128900" cy="386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900"/>
              <a:t>Interacting Pair 2</a:t>
            </a:r>
            <a:endParaRPr sz="900"/>
          </a:p>
        </p:txBody>
      </p:sp>
      <p:sp>
        <p:nvSpPr>
          <p:cNvPr id="149" name="Google Shape;149;p14"/>
          <p:cNvSpPr txBox="1"/>
          <p:nvPr/>
        </p:nvSpPr>
        <p:spPr>
          <a:xfrm>
            <a:off x="3026000" y="3516675"/>
            <a:ext cx="1128900" cy="386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900"/>
              <a:t>Interacting Pair 3</a:t>
            </a:r>
            <a:endParaRPr sz="900"/>
          </a:p>
        </p:txBody>
      </p:sp>
      <p:sp>
        <p:nvSpPr>
          <p:cNvPr id="150" name="Google Shape;150;p14"/>
          <p:cNvSpPr/>
          <p:nvPr/>
        </p:nvSpPr>
        <p:spPr>
          <a:xfrm>
            <a:off x="4610438" y="1927069"/>
            <a:ext cx="107700" cy="100800"/>
          </a:xfrm>
          <a:prstGeom prst="ellipse">
            <a:avLst/>
          </a:prstGeom>
          <a:solidFill>
            <a:srgbClr val="99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4"/>
          <p:cNvSpPr/>
          <p:nvPr/>
        </p:nvSpPr>
        <p:spPr>
          <a:xfrm>
            <a:off x="5857913" y="1636569"/>
            <a:ext cx="107700" cy="100800"/>
          </a:xfrm>
          <a:prstGeom prst="ellipse">
            <a:avLst/>
          </a:prstGeom>
          <a:solidFill>
            <a:srgbClr val="99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2" name="Google Shape;152;p14"/>
          <p:cNvCxnSpPr>
            <a:stCxn id="153" idx="0"/>
            <a:endCxn id="154" idx="2"/>
          </p:cNvCxnSpPr>
          <p:nvPr/>
        </p:nvCxnSpPr>
        <p:spPr>
          <a:xfrm rot="10800000" flipH="1">
            <a:off x="4705613" y="1514100"/>
            <a:ext cx="172200" cy="157200"/>
          </a:xfrm>
          <a:prstGeom prst="straightConnector1">
            <a:avLst/>
          </a:prstGeom>
          <a:noFill/>
          <a:ln w="9525" cap="flat" cmpd="sng">
            <a:solidFill>
              <a:schemeClr val="dk2"/>
            </a:solidFill>
            <a:prstDash val="solid"/>
            <a:round/>
            <a:headEnd type="none" w="med" len="med"/>
            <a:tailEnd type="none" w="med" len="med"/>
          </a:ln>
        </p:spPr>
      </p:cxnSp>
      <p:cxnSp>
        <p:nvCxnSpPr>
          <p:cNvPr id="155" name="Google Shape;155;p14"/>
          <p:cNvCxnSpPr>
            <a:stCxn id="154" idx="2"/>
            <a:endCxn id="156" idx="0"/>
          </p:cNvCxnSpPr>
          <p:nvPr/>
        </p:nvCxnSpPr>
        <p:spPr>
          <a:xfrm>
            <a:off x="4877863" y="1514075"/>
            <a:ext cx="155100" cy="249000"/>
          </a:xfrm>
          <a:prstGeom prst="straightConnector1">
            <a:avLst/>
          </a:prstGeom>
          <a:noFill/>
          <a:ln w="9525" cap="flat" cmpd="sng">
            <a:solidFill>
              <a:schemeClr val="dk2"/>
            </a:solidFill>
            <a:prstDash val="solid"/>
            <a:round/>
            <a:headEnd type="none" w="med" len="med"/>
            <a:tailEnd type="none" w="med" len="med"/>
          </a:ln>
        </p:spPr>
      </p:cxnSp>
      <p:cxnSp>
        <p:nvCxnSpPr>
          <p:cNvPr id="157" name="Google Shape;157;p14"/>
          <p:cNvCxnSpPr>
            <a:stCxn id="153" idx="2"/>
            <a:endCxn id="150" idx="0"/>
          </p:cNvCxnSpPr>
          <p:nvPr/>
        </p:nvCxnSpPr>
        <p:spPr>
          <a:xfrm flipH="1">
            <a:off x="4664213" y="1772100"/>
            <a:ext cx="41400" cy="155100"/>
          </a:xfrm>
          <a:prstGeom prst="straightConnector1">
            <a:avLst/>
          </a:prstGeom>
          <a:noFill/>
          <a:ln w="9525" cap="flat" cmpd="sng">
            <a:solidFill>
              <a:schemeClr val="dk2"/>
            </a:solidFill>
            <a:prstDash val="solid"/>
            <a:round/>
            <a:headEnd type="none" w="med" len="med"/>
            <a:tailEnd type="none" w="med" len="med"/>
          </a:ln>
        </p:spPr>
      </p:cxnSp>
      <p:cxnSp>
        <p:nvCxnSpPr>
          <p:cNvPr id="158" name="Google Shape;158;p14"/>
          <p:cNvCxnSpPr>
            <a:stCxn id="156" idx="4"/>
            <a:endCxn id="159" idx="2"/>
          </p:cNvCxnSpPr>
          <p:nvPr/>
        </p:nvCxnSpPr>
        <p:spPr>
          <a:xfrm rot="10800000" flipH="1">
            <a:off x="5086863" y="1708700"/>
            <a:ext cx="240000" cy="155100"/>
          </a:xfrm>
          <a:prstGeom prst="straightConnector1">
            <a:avLst/>
          </a:prstGeom>
          <a:noFill/>
          <a:ln w="9525" cap="flat" cmpd="sng">
            <a:solidFill>
              <a:schemeClr val="dk2"/>
            </a:solidFill>
            <a:prstDash val="solid"/>
            <a:round/>
            <a:headEnd type="none" w="med" len="med"/>
            <a:tailEnd type="none" w="med" len="med"/>
          </a:ln>
        </p:spPr>
      </p:cxnSp>
      <p:cxnSp>
        <p:nvCxnSpPr>
          <p:cNvPr id="160" name="Google Shape;160;p14"/>
          <p:cNvCxnSpPr>
            <a:stCxn id="159" idx="0"/>
            <a:endCxn id="161" idx="4"/>
          </p:cNvCxnSpPr>
          <p:nvPr/>
        </p:nvCxnSpPr>
        <p:spPr>
          <a:xfrm rot="10800000">
            <a:off x="5363963" y="1450450"/>
            <a:ext cx="16800" cy="157500"/>
          </a:xfrm>
          <a:prstGeom prst="straightConnector1">
            <a:avLst/>
          </a:prstGeom>
          <a:noFill/>
          <a:ln w="9525" cap="flat" cmpd="sng">
            <a:solidFill>
              <a:schemeClr val="dk2"/>
            </a:solidFill>
            <a:prstDash val="solid"/>
            <a:round/>
            <a:headEnd type="none" w="med" len="med"/>
            <a:tailEnd type="none" w="med" len="med"/>
          </a:ln>
        </p:spPr>
      </p:cxnSp>
      <p:cxnSp>
        <p:nvCxnSpPr>
          <p:cNvPr id="162" name="Google Shape;162;p14"/>
          <p:cNvCxnSpPr>
            <a:stCxn id="161" idx="4"/>
            <a:endCxn id="163" idx="2"/>
          </p:cNvCxnSpPr>
          <p:nvPr/>
        </p:nvCxnSpPr>
        <p:spPr>
          <a:xfrm rot="10800000" flipH="1">
            <a:off x="5363913" y="1413163"/>
            <a:ext cx="328800" cy="37200"/>
          </a:xfrm>
          <a:prstGeom prst="straightConnector1">
            <a:avLst/>
          </a:prstGeom>
          <a:noFill/>
          <a:ln w="9525" cap="flat" cmpd="sng">
            <a:solidFill>
              <a:schemeClr val="dk2"/>
            </a:solidFill>
            <a:prstDash val="solid"/>
            <a:round/>
            <a:headEnd type="none" w="med" len="med"/>
            <a:tailEnd type="none" w="med" len="med"/>
          </a:ln>
        </p:spPr>
      </p:cxnSp>
      <p:cxnSp>
        <p:nvCxnSpPr>
          <p:cNvPr id="164" name="Google Shape;164;p14"/>
          <p:cNvCxnSpPr>
            <a:stCxn id="159" idx="0"/>
            <a:endCxn id="163" idx="2"/>
          </p:cNvCxnSpPr>
          <p:nvPr/>
        </p:nvCxnSpPr>
        <p:spPr>
          <a:xfrm rot="10800000" flipH="1">
            <a:off x="5380763" y="1413250"/>
            <a:ext cx="312000" cy="194700"/>
          </a:xfrm>
          <a:prstGeom prst="straightConnector1">
            <a:avLst/>
          </a:prstGeom>
          <a:noFill/>
          <a:ln w="9525" cap="flat" cmpd="sng">
            <a:solidFill>
              <a:schemeClr val="dk2"/>
            </a:solidFill>
            <a:prstDash val="solid"/>
            <a:round/>
            <a:headEnd type="none" w="med" len="med"/>
            <a:tailEnd type="none" w="med" len="med"/>
          </a:ln>
        </p:spPr>
      </p:cxnSp>
      <p:cxnSp>
        <p:nvCxnSpPr>
          <p:cNvPr id="165" name="Google Shape;165;p14"/>
          <p:cNvCxnSpPr>
            <a:stCxn id="159" idx="0"/>
            <a:endCxn id="166" idx="1"/>
          </p:cNvCxnSpPr>
          <p:nvPr/>
        </p:nvCxnSpPr>
        <p:spPr>
          <a:xfrm>
            <a:off x="5380763" y="1607950"/>
            <a:ext cx="264300" cy="80700"/>
          </a:xfrm>
          <a:prstGeom prst="straightConnector1">
            <a:avLst/>
          </a:prstGeom>
          <a:noFill/>
          <a:ln w="9525" cap="flat" cmpd="sng">
            <a:solidFill>
              <a:schemeClr val="dk2"/>
            </a:solidFill>
            <a:prstDash val="solid"/>
            <a:round/>
            <a:headEnd type="none" w="med" len="med"/>
            <a:tailEnd type="none" w="med" len="med"/>
          </a:ln>
        </p:spPr>
      </p:cxnSp>
      <p:cxnSp>
        <p:nvCxnSpPr>
          <p:cNvPr id="167" name="Google Shape;167;p14"/>
          <p:cNvCxnSpPr>
            <a:stCxn id="159" idx="2"/>
            <a:endCxn id="168" idx="0"/>
          </p:cNvCxnSpPr>
          <p:nvPr/>
        </p:nvCxnSpPr>
        <p:spPr>
          <a:xfrm flipH="1">
            <a:off x="5315213" y="1708750"/>
            <a:ext cx="11700" cy="211800"/>
          </a:xfrm>
          <a:prstGeom prst="straightConnector1">
            <a:avLst/>
          </a:prstGeom>
          <a:noFill/>
          <a:ln w="9525" cap="flat" cmpd="sng">
            <a:solidFill>
              <a:schemeClr val="dk2"/>
            </a:solidFill>
            <a:prstDash val="solid"/>
            <a:round/>
            <a:headEnd type="none" w="med" len="med"/>
            <a:tailEnd type="none" w="med" len="med"/>
          </a:ln>
        </p:spPr>
      </p:cxnSp>
      <p:cxnSp>
        <p:nvCxnSpPr>
          <p:cNvPr id="169" name="Google Shape;169;p14"/>
          <p:cNvCxnSpPr>
            <a:stCxn id="156" idx="4"/>
            <a:endCxn id="168" idx="0"/>
          </p:cNvCxnSpPr>
          <p:nvPr/>
        </p:nvCxnSpPr>
        <p:spPr>
          <a:xfrm>
            <a:off x="5086863" y="1863800"/>
            <a:ext cx="228300" cy="57000"/>
          </a:xfrm>
          <a:prstGeom prst="straightConnector1">
            <a:avLst/>
          </a:prstGeom>
          <a:noFill/>
          <a:ln w="9525" cap="flat" cmpd="sng">
            <a:solidFill>
              <a:schemeClr val="dk2"/>
            </a:solidFill>
            <a:prstDash val="solid"/>
            <a:round/>
            <a:headEnd type="none" w="med" len="med"/>
            <a:tailEnd type="none" w="med" len="med"/>
          </a:ln>
        </p:spPr>
      </p:cxnSp>
      <p:cxnSp>
        <p:nvCxnSpPr>
          <p:cNvPr id="170" name="Google Shape;170;p14"/>
          <p:cNvCxnSpPr>
            <a:stCxn id="156" idx="2"/>
            <a:endCxn id="171" idx="0"/>
          </p:cNvCxnSpPr>
          <p:nvPr/>
        </p:nvCxnSpPr>
        <p:spPr>
          <a:xfrm flipH="1">
            <a:off x="4877763" y="1863800"/>
            <a:ext cx="101400" cy="213600"/>
          </a:xfrm>
          <a:prstGeom prst="straightConnector1">
            <a:avLst/>
          </a:prstGeom>
          <a:noFill/>
          <a:ln w="9525" cap="flat" cmpd="sng">
            <a:solidFill>
              <a:schemeClr val="dk2"/>
            </a:solidFill>
            <a:prstDash val="solid"/>
            <a:round/>
            <a:headEnd type="none" w="med" len="med"/>
            <a:tailEnd type="none" w="med" len="med"/>
          </a:ln>
        </p:spPr>
      </p:cxnSp>
      <p:cxnSp>
        <p:nvCxnSpPr>
          <p:cNvPr id="172" name="Google Shape;172;p14"/>
          <p:cNvCxnSpPr>
            <a:stCxn id="156" idx="2"/>
            <a:endCxn id="173" idx="0"/>
          </p:cNvCxnSpPr>
          <p:nvPr/>
        </p:nvCxnSpPr>
        <p:spPr>
          <a:xfrm>
            <a:off x="4979163" y="1863800"/>
            <a:ext cx="151500" cy="281700"/>
          </a:xfrm>
          <a:prstGeom prst="straightConnector1">
            <a:avLst/>
          </a:prstGeom>
          <a:noFill/>
          <a:ln w="9525" cap="flat" cmpd="sng">
            <a:solidFill>
              <a:schemeClr val="dk2"/>
            </a:solidFill>
            <a:prstDash val="solid"/>
            <a:round/>
            <a:headEnd type="none" w="med" len="med"/>
            <a:tailEnd type="none" w="med" len="med"/>
          </a:ln>
        </p:spPr>
      </p:cxnSp>
      <p:cxnSp>
        <p:nvCxnSpPr>
          <p:cNvPr id="174" name="Google Shape;174;p14"/>
          <p:cNvCxnSpPr>
            <a:stCxn id="168" idx="4"/>
            <a:endCxn id="175" idx="0"/>
          </p:cNvCxnSpPr>
          <p:nvPr/>
        </p:nvCxnSpPr>
        <p:spPr>
          <a:xfrm>
            <a:off x="5369063" y="2021488"/>
            <a:ext cx="36300" cy="201900"/>
          </a:xfrm>
          <a:prstGeom prst="straightConnector1">
            <a:avLst/>
          </a:prstGeom>
          <a:noFill/>
          <a:ln w="9525" cap="flat" cmpd="sng">
            <a:solidFill>
              <a:schemeClr val="dk2"/>
            </a:solidFill>
            <a:prstDash val="solid"/>
            <a:round/>
            <a:headEnd type="none" w="med" len="med"/>
            <a:tailEnd type="none" w="med" len="med"/>
          </a:ln>
        </p:spPr>
      </p:cxnSp>
      <p:cxnSp>
        <p:nvCxnSpPr>
          <p:cNvPr id="176" name="Google Shape;176;p14"/>
          <p:cNvCxnSpPr>
            <a:stCxn id="168" idx="4"/>
            <a:endCxn id="177" idx="2"/>
          </p:cNvCxnSpPr>
          <p:nvPr/>
        </p:nvCxnSpPr>
        <p:spPr>
          <a:xfrm rot="10800000" flipH="1">
            <a:off x="5369063" y="2019088"/>
            <a:ext cx="270900" cy="2400"/>
          </a:xfrm>
          <a:prstGeom prst="straightConnector1">
            <a:avLst/>
          </a:prstGeom>
          <a:noFill/>
          <a:ln w="9525" cap="flat" cmpd="sng">
            <a:solidFill>
              <a:schemeClr val="dk2"/>
            </a:solidFill>
            <a:prstDash val="solid"/>
            <a:round/>
            <a:headEnd type="none" w="med" len="med"/>
            <a:tailEnd type="none" w="med" len="med"/>
          </a:ln>
        </p:spPr>
      </p:cxnSp>
      <p:cxnSp>
        <p:nvCxnSpPr>
          <p:cNvPr id="178" name="Google Shape;178;p14"/>
          <p:cNvCxnSpPr>
            <a:stCxn id="168" idx="4"/>
            <a:endCxn id="179" idx="0"/>
          </p:cNvCxnSpPr>
          <p:nvPr/>
        </p:nvCxnSpPr>
        <p:spPr>
          <a:xfrm>
            <a:off x="5369063" y="2021488"/>
            <a:ext cx="283500" cy="176700"/>
          </a:xfrm>
          <a:prstGeom prst="straightConnector1">
            <a:avLst/>
          </a:prstGeom>
          <a:noFill/>
          <a:ln w="9525" cap="flat" cmpd="sng">
            <a:solidFill>
              <a:schemeClr val="dk2"/>
            </a:solidFill>
            <a:prstDash val="solid"/>
            <a:round/>
            <a:headEnd type="none" w="med" len="med"/>
            <a:tailEnd type="none" w="med" len="med"/>
          </a:ln>
        </p:spPr>
      </p:cxnSp>
      <p:cxnSp>
        <p:nvCxnSpPr>
          <p:cNvPr id="180" name="Google Shape;180;p14"/>
          <p:cNvCxnSpPr>
            <a:stCxn id="181" idx="3"/>
            <a:endCxn id="181" idx="3"/>
          </p:cNvCxnSpPr>
          <p:nvPr/>
        </p:nvCxnSpPr>
        <p:spPr>
          <a:xfrm>
            <a:off x="5697922" y="3443647"/>
            <a:ext cx="0" cy="0"/>
          </a:xfrm>
          <a:prstGeom prst="straightConnector1">
            <a:avLst/>
          </a:prstGeom>
          <a:noFill/>
          <a:ln w="9525" cap="flat" cmpd="sng">
            <a:solidFill>
              <a:schemeClr val="dk2"/>
            </a:solidFill>
            <a:prstDash val="solid"/>
            <a:round/>
            <a:headEnd type="none" w="med" len="med"/>
            <a:tailEnd type="none" w="med" len="med"/>
          </a:ln>
        </p:spPr>
      </p:cxnSp>
      <p:cxnSp>
        <p:nvCxnSpPr>
          <p:cNvPr id="182" name="Google Shape;182;p14"/>
          <p:cNvCxnSpPr>
            <a:stCxn id="183" idx="3"/>
            <a:endCxn id="184" idx="0"/>
          </p:cNvCxnSpPr>
          <p:nvPr/>
        </p:nvCxnSpPr>
        <p:spPr>
          <a:xfrm>
            <a:off x="5697922" y="3700160"/>
            <a:ext cx="0" cy="71100"/>
          </a:xfrm>
          <a:prstGeom prst="straightConnector1">
            <a:avLst/>
          </a:prstGeom>
          <a:noFill/>
          <a:ln w="9525" cap="flat" cmpd="sng">
            <a:solidFill>
              <a:schemeClr val="dk2"/>
            </a:solidFill>
            <a:prstDash val="solid"/>
            <a:round/>
            <a:headEnd type="none" w="med" len="med"/>
            <a:tailEnd type="none" w="med" len="med"/>
          </a:ln>
        </p:spPr>
      </p:cxnSp>
      <p:sp>
        <p:nvSpPr>
          <p:cNvPr id="185" name="Google Shape;185;p14"/>
          <p:cNvSpPr txBox="1"/>
          <p:nvPr/>
        </p:nvSpPr>
        <p:spPr>
          <a:xfrm>
            <a:off x="1215575" y="866513"/>
            <a:ext cx="1545000" cy="260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900" b="1"/>
              <a:t>i) Chromatin interaction dynamics </a:t>
            </a:r>
            <a:endParaRPr sz="900" b="1"/>
          </a:p>
        </p:txBody>
      </p:sp>
      <p:sp>
        <p:nvSpPr>
          <p:cNvPr id="186" name="Google Shape;186;p14"/>
          <p:cNvSpPr txBox="1"/>
          <p:nvPr/>
        </p:nvSpPr>
        <p:spPr>
          <a:xfrm>
            <a:off x="2819325" y="893650"/>
            <a:ext cx="1545000" cy="260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900" b="1"/>
              <a:t>ii) 3C mapping of interacting fragments</a:t>
            </a:r>
            <a:endParaRPr sz="900" b="1"/>
          </a:p>
        </p:txBody>
      </p:sp>
      <p:sp>
        <p:nvSpPr>
          <p:cNvPr id="187" name="Google Shape;187;p14"/>
          <p:cNvSpPr txBox="1"/>
          <p:nvPr/>
        </p:nvSpPr>
        <p:spPr>
          <a:xfrm>
            <a:off x="4413250" y="887175"/>
            <a:ext cx="1612500" cy="260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900" b="1"/>
              <a:t>iii) Chromatin Interaction Network </a:t>
            </a:r>
            <a:endParaRPr sz="900" b="1"/>
          </a:p>
        </p:txBody>
      </p:sp>
      <p:sp>
        <p:nvSpPr>
          <p:cNvPr id="154" name="Google Shape;154;p14"/>
          <p:cNvSpPr/>
          <p:nvPr/>
        </p:nvSpPr>
        <p:spPr>
          <a:xfrm>
            <a:off x="4828363" y="1413275"/>
            <a:ext cx="99000" cy="1008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4"/>
          <p:cNvSpPr/>
          <p:nvPr/>
        </p:nvSpPr>
        <p:spPr>
          <a:xfrm>
            <a:off x="4979163" y="1763000"/>
            <a:ext cx="107700" cy="100800"/>
          </a:xfrm>
          <a:prstGeom prst="triangle">
            <a:avLst>
              <a:gd name="adj" fmla="val 50000"/>
            </a:avLst>
          </a:prstGeom>
          <a:solidFill>
            <a:srgbClr val="CC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14"/>
          <p:cNvSpPr/>
          <p:nvPr/>
        </p:nvSpPr>
        <p:spPr>
          <a:xfrm>
            <a:off x="5326913" y="1607950"/>
            <a:ext cx="107700" cy="100800"/>
          </a:xfrm>
          <a:prstGeom prst="triangle">
            <a:avLst>
              <a:gd name="adj" fmla="val 50000"/>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4"/>
          <p:cNvSpPr/>
          <p:nvPr/>
        </p:nvSpPr>
        <p:spPr>
          <a:xfrm>
            <a:off x="5692763" y="1312475"/>
            <a:ext cx="107700" cy="100800"/>
          </a:xfrm>
          <a:prstGeom prst="triangle">
            <a:avLst>
              <a:gd name="adj" fmla="val 50000"/>
            </a:avLst>
          </a:prstGeom>
          <a:solidFill>
            <a:srgbClr val="E6913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4"/>
          <p:cNvSpPr/>
          <p:nvPr/>
        </p:nvSpPr>
        <p:spPr>
          <a:xfrm>
            <a:off x="4828363" y="1245875"/>
            <a:ext cx="99000" cy="100800"/>
          </a:xfrm>
          <a:prstGeom prst="ellipse">
            <a:avLst/>
          </a:prstGeom>
          <a:gradFill>
            <a:gsLst>
              <a:gs pos="0">
                <a:srgbClr val="DB0000"/>
              </a:gs>
              <a:gs pos="100000">
                <a:srgbClr val="540303"/>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9" name="Google Shape;189;p14"/>
          <p:cNvCxnSpPr>
            <a:stCxn id="188" idx="4"/>
            <a:endCxn id="154" idx="0"/>
          </p:cNvCxnSpPr>
          <p:nvPr/>
        </p:nvCxnSpPr>
        <p:spPr>
          <a:xfrm>
            <a:off x="4877863" y="1346675"/>
            <a:ext cx="0" cy="66600"/>
          </a:xfrm>
          <a:prstGeom prst="straightConnector1">
            <a:avLst/>
          </a:prstGeom>
          <a:noFill/>
          <a:ln w="9525" cap="flat" cmpd="sng">
            <a:solidFill>
              <a:schemeClr val="dk2"/>
            </a:solidFill>
            <a:prstDash val="solid"/>
            <a:round/>
            <a:headEnd type="none" w="med" len="med"/>
            <a:tailEnd type="none" w="med" len="med"/>
          </a:ln>
        </p:spPr>
      </p:cxnSp>
      <p:sp>
        <p:nvSpPr>
          <p:cNvPr id="153" name="Google Shape;153;p14"/>
          <p:cNvSpPr/>
          <p:nvPr/>
        </p:nvSpPr>
        <p:spPr>
          <a:xfrm>
            <a:off x="4656113" y="1671300"/>
            <a:ext cx="99000" cy="100800"/>
          </a:xfrm>
          <a:prstGeom prst="rect">
            <a:avLst/>
          </a:prstGeom>
          <a:solidFill>
            <a:srgbClr val="99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4"/>
          <p:cNvSpPr/>
          <p:nvPr/>
        </p:nvSpPr>
        <p:spPr>
          <a:xfrm>
            <a:off x="5261363" y="1920688"/>
            <a:ext cx="107700" cy="100800"/>
          </a:xfrm>
          <a:prstGeom prst="triangle">
            <a:avLst>
              <a:gd name="adj" fmla="val 50000"/>
            </a:avLst>
          </a:prstGeom>
          <a:solidFill>
            <a:srgbClr val="99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4"/>
          <p:cNvSpPr/>
          <p:nvPr/>
        </p:nvSpPr>
        <p:spPr>
          <a:xfrm>
            <a:off x="5076700" y="2145563"/>
            <a:ext cx="107700" cy="100800"/>
          </a:xfrm>
          <a:prstGeom prst="triangle">
            <a:avLst>
              <a:gd name="adj" fmla="val 50000"/>
            </a:avLst>
          </a:prstGeom>
          <a:solidFill>
            <a:srgbClr val="99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4"/>
          <p:cNvSpPr/>
          <p:nvPr/>
        </p:nvSpPr>
        <p:spPr>
          <a:xfrm>
            <a:off x="5256213" y="1349563"/>
            <a:ext cx="107700" cy="100800"/>
          </a:xfrm>
          <a:prstGeom prst="triangle">
            <a:avLst>
              <a:gd name="adj" fmla="val 50000"/>
            </a:avLst>
          </a:prstGeom>
          <a:solidFill>
            <a:srgbClr val="99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4"/>
          <p:cNvSpPr/>
          <p:nvPr/>
        </p:nvSpPr>
        <p:spPr>
          <a:xfrm>
            <a:off x="5645063" y="1638325"/>
            <a:ext cx="99000" cy="100800"/>
          </a:xfrm>
          <a:prstGeom prst="rect">
            <a:avLst/>
          </a:prstGeom>
          <a:solidFill>
            <a:srgbClr val="99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90" name="Google Shape;190;p14"/>
          <p:cNvCxnSpPr>
            <a:stCxn id="166" idx="3"/>
            <a:endCxn id="151" idx="2"/>
          </p:cNvCxnSpPr>
          <p:nvPr/>
        </p:nvCxnSpPr>
        <p:spPr>
          <a:xfrm rot="10800000" flipH="1">
            <a:off x="5744063" y="1686925"/>
            <a:ext cx="114000" cy="1800"/>
          </a:xfrm>
          <a:prstGeom prst="straightConnector1">
            <a:avLst/>
          </a:prstGeom>
          <a:noFill/>
          <a:ln w="9525" cap="flat" cmpd="sng">
            <a:solidFill>
              <a:schemeClr val="dk2"/>
            </a:solidFill>
            <a:prstDash val="solid"/>
            <a:round/>
            <a:headEnd type="none" w="med" len="med"/>
            <a:tailEnd type="none" w="med" len="med"/>
          </a:ln>
        </p:spPr>
      </p:cxnSp>
      <p:cxnSp>
        <p:nvCxnSpPr>
          <p:cNvPr id="191" name="Google Shape;191;p14"/>
          <p:cNvCxnSpPr>
            <a:stCxn id="166" idx="0"/>
            <a:endCxn id="163" idx="2"/>
          </p:cNvCxnSpPr>
          <p:nvPr/>
        </p:nvCxnSpPr>
        <p:spPr>
          <a:xfrm rot="10800000">
            <a:off x="5692763" y="1413325"/>
            <a:ext cx="1800" cy="225000"/>
          </a:xfrm>
          <a:prstGeom prst="straightConnector1">
            <a:avLst/>
          </a:prstGeom>
          <a:noFill/>
          <a:ln w="9525" cap="flat" cmpd="sng">
            <a:solidFill>
              <a:schemeClr val="dk2"/>
            </a:solidFill>
            <a:prstDash val="solid"/>
            <a:round/>
            <a:headEnd type="none" w="med" len="med"/>
            <a:tailEnd type="none" w="med" len="med"/>
          </a:ln>
        </p:spPr>
      </p:cxnSp>
      <p:sp>
        <p:nvSpPr>
          <p:cNvPr id="171" name="Google Shape;171;p14"/>
          <p:cNvSpPr/>
          <p:nvPr/>
        </p:nvSpPr>
        <p:spPr>
          <a:xfrm>
            <a:off x="4824013" y="2077263"/>
            <a:ext cx="107700" cy="100800"/>
          </a:xfrm>
          <a:prstGeom prst="triangle">
            <a:avLst>
              <a:gd name="adj" fmla="val 50000"/>
            </a:avLst>
          </a:prstGeom>
          <a:solidFill>
            <a:srgbClr val="99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4"/>
          <p:cNvSpPr/>
          <p:nvPr/>
        </p:nvSpPr>
        <p:spPr>
          <a:xfrm>
            <a:off x="5351575" y="2223413"/>
            <a:ext cx="107700" cy="100800"/>
          </a:xfrm>
          <a:prstGeom prst="triangle">
            <a:avLst>
              <a:gd name="adj" fmla="val 50000"/>
            </a:avLst>
          </a:prstGeom>
          <a:solidFill>
            <a:srgbClr val="99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14"/>
          <p:cNvSpPr/>
          <p:nvPr/>
        </p:nvSpPr>
        <p:spPr>
          <a:xfrm>
            <a:off x="5598625" y="2198238"/>
            <a:ext cx="107700" cy="100800"/>
          </a:xfrm>
          <a:prstGeom prst="triangle">
            <a:avLst>
              <a:gd name="adj" fmla="val 50000"/>
            </a:avLst>
          </a:prstGeom>
          <a:solidFill>
            <a:srgbClr val="99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4"/>
          <p:cNvSpPr/>
          <p:nvPr/>
        </p:nvSpPr>
        <p:spPr>
          <a:xfrm>
            <a:off x="5639825" y="1918275"/>
            <a:ext cx="107700" cy="100800"/>
          </a:xfrm>
          <a:prstGeom prst="triangle">
            <a:avLst>
              <a:gd name="adj" fmla="val 50000"/>
            </a:avLst>
          </a:prstGeom>
          <a:solidFill>
            <a:srgbClr val="99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4"/>
          <p:cNvSpPr/>
          <p:nvPr/>
        </p:nvSpPr>
        <p:spPr>
          <a:xfrm>
            <a:off x="5602674" y="2974125"/>
            <a:ext cx="190500" cy="1941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4"/>
          <p:cNvSpPr/>
          <p:nvPr/>
        </p:nvSpPr>
        <p:spPr>
          <a:xfrm>
            <a:off x="5602672" y="3265447"/>
            <a:ext cx="190500" cy="178200"/>
          </a:xfrm>
          <a:prstGeom prst="triangle">
            <a:avLst>
              <a:gd name="adj" fmla="val 50000"/>
            </a:avLst>
          </a:prstGeom>
          <a:solidFill>
            <a:srgbClr val="CC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4"/>
          <p:cNvSpPr/>
          <p:nvPr/>
        </p:nvSpPr>
        <p:spPr>
          <a:xfrm>
            <a:off x="5602672" y="3521960"/>
            <a:ext cx="190500" cy="178200"/>
          </a:xfrm>
          <a:prstGeom prst="triangle">
            <a:avLst>
              <a:gd name="adj" fmla="val 50000"/>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14"/>
          <p:cNvSpPr/>
          <p:nvPr/>
        </p:nvSpPr>
        <p:spPr>
          <a:xfrm>
            <a:off x="5602672" y="3771210"/>
            <a:ext cx="190500" cy="178200"/>
          </a:xfrm>
          <a:prstGeom prst="triangle">
            <a:avLst>
              <a:gd name="adj" fmla="val 50000"/>
            </a:avLst>
          </a:prstGeom>
          <a:solidFill>
            <a:srgbClr val="E6913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4"/>
          <p:cNvSpPr/>
          <p:nvPr/>
        </p:nvSpPr>
        <p:spPr>
          <a:xfrm>
            <a:off x="5602674" y="2694600"/>
            <a:ext cx="190500" cy="194100"/>
          </a:xfrm>
          <a:prstGeom prst="ellipse">
            <a:avLst/>
          </a:prstGeom>
          <a:gradFill>
            <a:gsLst>
              <a:gs pos="0">
                <a:srgbClr val="DB0000"/>
              </a:gs>
              <a:gs pos="100000">
                <a:srgbClr val="540303"/>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94" name="Google Shape;194;p14"/>
          <p:cNvCxnSpPr>
            <a:stCxn id="193" idx="4"/>
            <a:endCxn id="192" idx="0"/>
          </p:cNvCxnSpPr>
          <p:nvPr/>
        </p:nvCxnSpPr>
        <p:spPr>
          <a:xfrm>
            <a:off x="5697924" y="2888700"/>
            <a:ext cx="0" cy="85500"/>
          </a:xfrm>
          <a:prstGeom prst="straightConnector1">
            <a:avLst/>
          </a:prstGeom>
          <a:noFill/>
          <a:ln w="9525" cap="flat" cmpd="sng">
            <a:solidFill>
              <a:schemeClr val="dk2"/>
            </a:solidFill>
            <a:prstDash val="solid"/>
            <a:round/>
            <a:headEnd type="none" w="med" len="med"/>
            <a:tailEnd type="none" w="med" len="med"/>
          </a:ln>
        </p:spPr>
      </p:cxnSp>
      <p:cxnSp>
        <p:nvCxnSpPr>
          <p:cNvPr id="195" name="Google Shape;195;p14"/>
          <p:cNvCxnSpPr>
            <a:stCxn id="183" idx="0"/>
            <a:endCxn id="181" idx="3"/>
          </p:cNvCxnSpPr>
          <p:nvPr/>
        </p:nvCxnSpPr>
        <p:spPr>
          <a:xfrm rot="10800000">
            <a:off x="5697922" y="3443660"/>
            <a:ext cx="0" cy="78300"/>
          </a:xfrm>
          <a:prstGeom prst="straightConnector1">
            <a:avLst/>
          </a:prstGeom>
          <a:noFill/>
          <a:ln w="9525" cap="flat" cmpd="sng">
            <a:solidFill>
              <a:schemeClr val="dk2"/>
            </a:solidFill>
            <a:prstDash val="solid"/>
            <a:round/>
            <a:headEnd type="none" w="med" len="med"/>
            <a:tailEnd type="none" w="med" len="med"/>
          </a:ln>
        </p:spPr>
      </p:cxnSp>
      <p:cxnSp>
        <p:nvCxnSpPr>
          <p:cNvPr id="196" name="Google Shape;196;p14"/>
          <p:cNvCxnSpPr>
            <a:stCxn id="181" idx="0"/>
            <a:endCxn id="192" idx="2"/>
          </p:cNvCxnSpPr>
          <p:nvPr/>
        </p:nvCxnSpPr>
        <p:spPr>
          <a:xfrm rot="10800000">
            <a:off x="5697922" y="3168247"/>
            <a:ext cx="0" cy="97200"/>
          </a:xfrm>
          <a:prstGeom prst="straightConnector1">
            <a:avLst/>
          </a:prstGeom>
          <a:noFill/>
          <a:ln w="9525" cap="flat" cmpd="sng">
            <a:solidFill>
              <a:schemeClr val="dk2"/>
            </a:solidFill>
            <a:prstDash val="solid"/>
            <a:round/>
            <a:headEnd type="none" w="med" len="med"/>
            <a:tailEnd type="none" w="med" len="med"/>
          </a:ln>
        </p:spPr>
      </p:cxnSp>
      <p:sp>
        <p:nvSpPr>
          <p:cNvPr id="197" name="Google Shape;197;p14"/>
          <p:cNvSpPr txBox="1"/>
          <p:nvPr/>
        </p:nvSpPr>
        <p:spPr>
          <a:xfrm>
            <a:off x="4723038" y="2636950"/>
            <a:ext cx="947700" cy="25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900"/>
              <a:t>Gene</a:t>
            </a:r>
            <a:endParaRPr sz="900"/>
          </a:p>
        </p:txBody>
      </p:sp>
      <p:sp>
        <p:nvSpPr>
          <p:cNvPr id="198" name="Google Shape;198;p14"/>
          <p:cNvSpPr txBox="1"/>
          <p:nvPr/>
        </p:nvSpPr>
        <p:spPr>
          <a:xfrm>
            <a:off x="961426" y="1979058"/>
            <a:ext cx="646500" cy="247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500"/>
              <a:t>Transient </a:t>
            </a:r>
            <a:endParaRPr sz="500"/>
          </a:p>
          <a:p>
            <a:pPr marL="0" lvl="0" indent="0" algn="ctr" rtl="0">
              <a:spcBef>
                <a:spcPts val="0"/>
              </a:spcBef>
              <a:spcAft>
                <a:spcPts val="0"/>
              </a:spcAft>
              <a:buNone/>
            </a:pPr>
            <a:r>
              <a:rPr lang="en-GB" sz="500"/>
              <a:t>Activation</a:t>
            </a:r>
            <a:endParaRPr sz="500"/>
          </a:p>
        </p:txBody>
      </p:sp>
      <p:sp>
        <p:nvSpPr>
          <p:cNvPr id="199" name="Google Shape;199;p14"/>
          <p:cNvSpPr txBox="1"/>
          <p:nvPr/>
        </p:nvSpPr>
        <p:spPr>
          <a:xfrm>
            <a:off x="452250" y="631875"/>
            <a:ext cx="397800" cy="615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a:t>A)</a:t>
            </a:r>
            <a:endParaRPr/>
          </a:p>
        </p:txBody>
      </p:sp>
      <p:sp>
        <p:nvSpPr>
          <p:cNvPr id="200" name="Google Shape;200;p14"/>
          <p:cNvSpPr txBox="1"/>
          <p:nvPr/>
        </p:nvSpPr>
        <p:spPr>
          <a:xfrm>
            <a:off x="563725" y="4370475"/>
            <a:ext cx="6094200" cy="11328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GB" sz="1100" b="1" i="1">
                <a:solidFill>
                  <a:schemeClr val="dk1"/>
                </a:solidFill>
              </a:rPr>
              <a:t>Figure 1. Schematic of converting chromatin dynamics into networks. A) i)</a:t>
            </a:r>
            <a:r>
              <a:rPr lang="en-GB" sz="1100" i="1">
                <a:solidFill>
                  <a:schemeClr val="dk1"/>
                </a:solidFill>
              </a:rPr>
              <a:t> Enhancers are localised and can influence the regulation of promoters directly and indirectly. </a:t>
            </a:r>
            <a:r>
              <a:rPr lang="en-GB" sz="1100" b="1" i="1">
                <a:solidFill>
                  <a:schemeClr val="dk1"/>
                </a:solidFill>
              </a:rPr>
              <a:t>ii)</a:t>
            </a:r>
            <a:r>
              <a:rPr lang="en-GB" sz="1100" i="1">
                <a:solidFill>
                  <a:schemeClr val="dk1"/>
                </a:solidFill>
              </a:rPr>
              <a:t> 3C can capture chromatin interactions but only in a pairwise manner. </a:t>
            </a:r>
            <a:r>
              <a:rPr lang="en-GB" sz="1100" b="1" i="1">
                <a:solidFill>
                  <a:schemeClr val="dk1"/>
                </a:solidFill>
              </a:rPr>
              <a:t>iii)</a:t>
            </a:r>
            <a:r>
              <a:rPr lang="en-GB" sz="1100" i="1">
                <a:solidFill>
                  <a:schemeClr val="dk1"/>
                </a:solidFill>
              </a:rPr>
              <a:t> Representation of chromatin fragments as nodes in a network and their interactions as edges preserves indirect associations between interacting chromatin.</a:t>
            </a:r>
            <a:endParaRPr b="1" i="1"/>
          </a:p>
        </p:txBody>
      </p:sp>
      <p:grpSp>
        <p:nvGrpSpPr>
          <p:cNvPr id="50" name="Gruppo 49">
            <a:extLst>
              <a:ext uri="{FF2B5EF4-FFF2-40B4-BE49-F238E27FC236}">
                <a16:creationId xmlns:a16="http://schemas.microsoft.com/office/drawing/2014/main" id="{4FA6F2B8-396E-4B01-90FB-541670537F8B}"/>
              </a:ext>
            </a:extLst>
          </p:cNvPr>
          <p:cNvGrpSpPr/>
          <p:nvPr/>
        </p:nvGrpSpPr>
        <p:grpSpPr>
          <a:xfrm rot="5400000">
            <a:off x="941636" y="7029801"/>
            <a:ext cx="2001294" cy="1339734"/>
            <a:chOff x="941636" y="7029801"/>
            <a:chExt cx="2001294" cy="1339734"/>
          </a:xfrm>
        </p:grpSpPr>
        <p:grpSp>
          <p:nvGrpSpPr>
            <p:cNvPr id="3" name="Gruppo 2">
              <a:extLst>
                <a:ext uri="{FF2B5EF4-FFF2-40B4-BE49-F238E27FC236}">
                  <a16:creationId xmlns:a16="http://schemas.microsoft.com/office/drawing/2014/main" id="{14FAF487-96BB-47BC-9E9E-C1DA093465C3}"/>
                </a:ext>
              </a:extLst>
            </p:cNvPr>
            <p:cNvGrpSpPr/>
            <p:nvPr/>
          </p:nvGrpSpPr>
          <p:grpSpPr>
            <a:xfrm>
              <a:off x="941636" y="7080568"/>
              <a:ext cx="2001294" cy="1288967"/>
              <a:chOff x="941636" y="7080568"/>
              <a:chExt cx="2001294" cy="1288967"/>
            </a:xfrm>
          </p:grpSpPr>
          <p:grpSp>
            <p:nvGrpSpPr>
              <p:cNvPr id="201" name="Google Shape;114;p14">
                <a:extLst>
                  <a:ext uri="{FF2B5EF4-FFF2-40B4-BE49-F238E27FC236}">
                    <a16:creationId xmlns:a16="http://schemas.microsoft.com/office/drawing/2014/main" id="{30AEB6EE-6B37-45DC-8209-39A86982D6D2}"/>
                  </a:ext>
                </a:extLst>
              </p:cNvPr>
              <p:cNvGrpSpPr/>
              <p:nvPr/>
            </p:nvGrpSpPr>
            <p:grpSpPr>
              <a:xfrm rot="19054577">
                <a:off x="1544961" y="7417158"/>
                <a:ext cx="1020900" cy="952377"/>
                <a:chOff x="4104896" y="5434575"/>
                <a:chExt cx="1020900" cy="952377"/>
              </a:xfrm>
            </p:grpSpPr>
            <p:sp>
              <p:nvSpPr>
                <p:cNvPr id="202" name="Google Shape;115;p14">
                  <a:extLst>
                    <a:ext uri="{FF2B5EF4-FFF2-40B4-BE49-F238E27FC236}">
                      <a16:creationId xmlns:a16="http://schemas.microsoft.com/office/drawing/2014/main" id="{EEA67C43-C7A3-49F5-9009-7CE619FA309B}"/>
                    </a:ext>
                  </a:extLst>
                </p:cNvPr>
                <p:cNvSpPr/>
                <p:nvPr/>
              </p:nvSpPr>
              <p:spPr>
                <a:xfrm>
                  <a:off x="4104896" y="5436142"/>
                  <a:ext cx="1019100" cy="9486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116;p14">
                  <a:extLst>
                    <a:ext uri="{FF2B5EF4-FFF2-40B4-BE49-F238E27FC236}">
                      <a16:creationId xmlns:a16="http://schemas.microsoft.com/office/drawing/2014/main" id="{AE05C7EB-9A59-4E23-82F8-8FFF2F27A1F9}"/>
                    </a:ext>
                  </a:extLst>
                </p:cNvPr>
                <p:cNvSpPr/>
                <p:nvPr/>
              </p:nvSpPr>
              <p:spPr>
                <a:xfrm>
                  <a:off x="4108008" y="5438994"/>
                  <a:ext cx="129300" cy="119400"/>
                </a:xfrm>
                <a:prstGeom prst="rect">
                  <a:avLst/>
                </a:prstGeom>
                <a:solidFill>
                  <a:srgbClr val="EA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117;p14">
                  <a:extLst>
                    <a:ext uri="{FF2B5EF4-FFF2-40B4-BE49-F238E27FC236}">
                      <a16:creationId xmlns:a16="http://schemas.microsoft.com/office/drawing/2014/main" id="{78F956E9-A48E-47D0-B4A7-83B590460119}"/>
                    </a:ext>
                  </a:extLst>
                </p:cNvPr>
                <p:cNvSpPr/>
                <p:nvPr/>
              </p:nvSpPr>
              <p:spPr>
                <a:xfrm>
                  <a:off x="4233706" y="5555665"/>
                  <a:ext cx="300900" cy="278100"/>
                </a:xfrm>
                <a:prstGeom prst="rect">
                  <a:avLst/>
                </a:prstGeom>
                <a:solidFill>
                  <a:srgbClr val="E0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118;p14">
                  <a:extLst>
                    <a:ext uri="{FF2B5EF4-FFF2-40B4-BE49-F238E27FC236}">
                      <a16:creationId xmlns:a16="http://schemas.microsoft.com/office/drawing/2014/main" id="{4A582E82-3538-4D80-9D3A-1EC47172D744}"/>
                    </a:ext>
                  </a:extLst>
                </p:cNvPr>
                <p:cNvSpPr/>
                <p:nvPr/>
              </p:nvSpPr>
              <p:spPr>
                <a:xfrm>
                  <a:off x="4534411" y="5833697"/>
                  <a:ext cx="93300" cy="86400"/>
                </a:xfrm>
                <a:prstGeom prst="rect">
                  <a:avLst/>
                </a:prstGeom>
                <a:solidFill>
                  <a:srgbClr val="99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119;p14">
                  <a:extLst>
                    <a:ext uri="{FF2B5EF4-FFF2-40B4-BE49-F238E27FC236}">
                      <a16:creationId xmlns:a16="http://schemas.microsoft.com/office/drawing/2014/main" id="{DEFF4741-7774-4463-8B5A-50A78C6EF296}"/>
                    </a:ext>
                  </a:extLst>
                </p:cNvPr>
                <p:cNvSpPr/>
                <p:nvPr/>
              </p:nvSpPr>
              <p:spPr>
                <a:xfrm>
                  <a:off x="4627732" y="5920520"/>
                  <a:ext cx="93300" cy="864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120;p14">
                  <a:extLst>
                    <a:ext uri="{FF2B5EF4-FFF2-40B4-BE49-F238E27FC236}">
                      <a16:creationId xmlns:a16="http://schemas.microsoft.com/office/drawing/2014/main" id="{38B7E4FF-847A-492A-B06D-564993DF09C0}"/>
                    </a:ext>
                  </a:extLst>
                </p:cNvPr>
                <p:cNvSpPr/>
                <p:nvPr/>
              </p:nvSpPr>
              <p:spPr>
                <a:xfrm>
                  <a:off x="4721130" y="6008299"/>
                  <a:ext cx="300900" cy="277800"/>
                </a:xfrm>
                <a:prstGeom prst="rect">
                  <a:avLst/>
                </a:prstGeom>
                <a:solidFill>
                  <a:srgbClr val="EA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121;p14">
                  <a:extLst>
                    <a:ext uri="{FF2B5EF4-FFF2-40B4-BE49-F238E27FC236}">
                      <a16:creationId xmlns:a16="http://schemas.microsoft.com/office/drawing/2014/main" id="{55E54F93-4A7F-4A21-B403-2AE2D2B6472F}"/>
                    </a:ext>
                  </a:extLst>
                </p:cNvPr>
                <p:cNvSpPr/>
                <p:nvPr/>
              </p:nvSpPr>
              <p:spPr>
                <a:xfrm>
                  <a:off x="5018689" y="6283742"/>
                  <a:ext cx="105300" cy="1032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122;p14">
                  <a:extLst>
                    <a:ext uri="{FF2B5EF4-FFF2-40B4-BE49-F238E27FC236}">
                      <a16:creationId xmlns:a16="http://schemas.microsoft.com/office/drawing/2014/main" id="{CD5F4F39-416B-4C26-84E7-0C04D30D337A}"/>
                    </a:ext>
                  </a:extLst>
                </p:cNvPr>
                <p:cNvSpPr/>
                <p:nvPr/>
              </p:nvSpPr>
              <p:spPr>
                <a:xfrm>
                  <a:off x="4627089" y="5555665"/>
                  <a:ext cx="300900" cy="278100"/>
                </a:xfrm>
                <a:prstGeom prst="rect">
                  <a:avLst/>
                </a:prstGeom>
                <a:solidFill>
                  <a:srgbClr val="E0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123;p14">
                  <a:extLst>
                    <a:ext uri="{FF2B5EF4-FFF2-40B4-BE49-F238E27FC236}">
                      <a16:creationId xmlns:a16="http://schemas.microsoft.com/office/drawing/2014/main" id="{C667ADB1-290A-41A2-ABBD-58D428FF4FD8}"/>
                    </a:ext>
                  </a:extLst>
                </p:cNvPr>
                <p:cNvSpPr/>
                <p:nvPr/>
              </p:nvSpPr>
              <p:spPr>
                <a:xfrm>
                  <a:off x="4233698" y="5920520"/>
                  <a:ext cx="300900" cy="278100"/>
                </a:xfrm>
                <a:prstGeom prst="rect">
                  <a:avLst/>
                </a:prstGeom>
                <a:solidFill>
                  <a:srgbClr val="E0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124;p14">
                  <a:extLst>
                    <a:ext uri="{FF2B5EF4-FFF2-40B4-BE49-F238E27FC236}">
                      <a16:creationId xmlns:a16="http://schemas.microsoft.com/office/drawing/2014/main" id="{35B2D6C7-3323-4508-9B1C-CD526817F8FC}"/>
                    </a:ext>
                  </a:extLst>
                </p:cNvPr>
                <p:cNvSpPr/>
                <p:nvPr/>
              </p:nvSpPr>
              <p:spPr>
                <a:xfrm>
                  <a:off x="4231215" y="5833697"/>
                  <a:ext cx="93300" cy="86400"/>
                </a:xfrm>
                <a:prstGeom prst="rect">
                  <a:avLst/>
                </a:prstGeom>
                <a:solidFill>
                  <a:srgbClr val="99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125;p14">
                  <a:extLst>
                    <a:ext uri="{FF2B5EF4-FFF2-40B4-BE49-F238E27FC236}">
                      <a16:creationId xmlns:a16="http://schemas.microsoft.com/office/drawing/2014/main" id="{3E9ADF47-17DC-4279-8BDC-7AA5D49BB5AE}"/>
                    </a:ext>
                  </a:extLst>
                </p:cNvPr>
                <p:cNvSpPr/>
                <p:nvPr/>
              </p:nvSpPr>
              <p:spPr>
                <a:xfrm>
                  <a:off x="4534411" y="5555665"/>
                  <a:ext cx="93300" cy="86400"/>
                </a:xfrm>
                <a:prstGeom prst="rect">
                  <a:avLst/>
                </a:prstGeom>
                <a:solidFill>
                  <a:srgbClr val="99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126;p14">
                  <a:extLst>
                    <a:ext uri="{FF2B5EF4-FFF2-40B4-BE49-F238E27FC236}">
                      <a16:creationId xmlns:a16="http://schemas.microsoft.com/office/drawing/2014/main" id="{A008F03C-191C-4223-B709-9E379A836B07}"/>
                    </a:ext>
                  </a:extLst>
                </p:cNvPr>
                <p:cNvSpPr/>
                <p:nvPr/>
              </p:nvSpPr>
              <p:spPr>
                <a:xfrm>
                  <a:off x="4927432" y="5833697"/>
                  <a:ext cx="93300" cy="86400"/>
                </a:xfrm>
                <a:prstGeom prst="rect">
                  <a:avLst/>
                </a:prstGeom>
                <a:solidFill>
                  <a:srgbClr val="99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127;p14">
                  <a:extLst>
                    <a:ext uri="{FF2B5EF4-FFF2-40B4-BE49-F238E27FC236}">
                      <a16:creationId xmlns:a16="http://schemas.microsoft.com/office/drawing/2014/main" id="{DCD69054-B6D5-42E9-B244-B4A8EAD6462B}"/>
                    </a:ext>
                  </a:extLst>
                </p:cNvPr>
                <p:cNvSpPr/>
                <p:nvPr/>
              </p:nvSpPr>
              <p:spPr>
                <a:xfrm>
                  <a:off x="4534411" y="6198551"/>
                  <a:ext cx="93300" cy="86400"/>
                </a:xfrm>
                <a:prstGeom prst="rect">
                  <a:avLst/>
                </a:prstGeom>
                <a:solidFill>
                  <a:srgbClr val="99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128;p14">
                  <a:extLst>
                    <a:ext uri="{FF2B5EF4-FFF2-40B4-BE49-F238E27FC236}">
                      <a16:creationId xmlns:a16="http://schemas.microsoft.com/office/drawing/2014/main" id="{C9B0FCBC-C9F3-417E-8E1F-548C36DE4EB1}"/>
                    </a:ext>
                  </a:extLst>
                </p:cNvPr>
                <p:cNvSpPr/>
                <p:nvPr/>
              </p:nvSpPr>
              <p:spPr>
                <a:xfrm>
                  <a:off x="4627732" y="6007343"/>
                  <a:ext cx="93300" cy="86400"/>
                </a:xfrm>
                <a:prstGeom prst="rect">
                  <a:avLst/>
                </a:prstGeom>
                <a:solidFill>
                  <a:srgbClr val="E0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129;p14">
                  <a:extLst>
                    <a:ext uri="{FF2B5EF4-FFF2-40B4-BE49-F238E27FC236}">
                      <a16:creationId xmlns:a16="http://schemas.microsoft.com/office/drawing/2014/main" id="{BB48F598-25F1-49B0-AE30-31CAA9D526A2}"/>
                    </a:ext>
                  </a:extLst>
                </p:cNvPr>
                <p:cNvSpPr/>
                <p:nvPr/>
              </p:nvSpPr>
              <p:spPr>
                <a:xfrm>
                  <a:off x="4724886" y="5920520"/>
                  <a:ext cx="93300" cy="86400"/>
                </a:xfrm>
                <a:prstGeom prst="rect">
                  <a:avLst/>
                </a:prstGeom>
                <a:solidFill>
                  <a:srgbClr val="E0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130;p14">
                  <a:extLst>
                    <a:ext uri="{FF2B5EF4-FFF2-40B4-BE49-F238E27FC236}">
                      <a16:creationId xmlns:a16="http://schemas.microsoft.com/office/drawing/2014/main" id="{7C3F5643-C6D8-4EBF-80C6-301E59E958A4}"/>
                    </a:ext>
                  </a:extLst>
                </p:cNvPr>
                <p:cNvSpPr/>
                <p:nvPr/>
              </p:nvSpPr>
              <p:spPr>
                <a:xfrm>
                  <a:off x="4822053" y="5920520"/>
                  <a:ext cx="300900" cy="864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131;p14">
                  <a:extLst>
                    <a:ext uri="{FF2B5EF4-FFF2-40B4-BE49-F238E27FC236}">
                      <a16:creationId xmlns:a16="http://schemas.microsoft.com/office/drawing/2014/main" id="{0D2BEB51-5442-4AC1-91F7-4A1CA11C7433}"/>
                    </a:ext>
                  </a:extLst>
                </p:cNvPr>
                <p:cNvSpPr/>
                <p:nvPr/>
              </p:nvSpPr>
              <p:spPr>
                <a:xfrm>
                  <a:off x="4627730" y="6093622"/>
                  <a:ext cx="93300" cy="2910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132;p14">
                  <a:extLst>
                    <a:ext uri="{FF2B5EF4-FFF2-40B4-BE49-F238E27FC236}">
                      <a16:creationId xmlns:a16="http://schemas.microsoft.com/office/drawing/2014/main" id="{E6CDD115-EAEA-4EF3-8755-03E258EEEF51}"/>
                    </a:ext>
                  </a:extLst>
                </p:cNvPr>
                <p:cNvSpPr/>
                <p:nvPr/>
              </p:nvSpPr>
              <p:spPr>
                <a:xfrm>
                  <a:off x="4627729" y="5654193"/>
                  <a:ext cx="194400" cy="179400"/>
                </a:xfrm>
                <a:prstGeom prst="rect">
                  <a:avLst/>
                </a:prstGeom>
                <a:solidFill>
                  <a:srgbClr val="CC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133;p14">
                  <a:extLst>
                    <a:ext uri="{FF2B5EF4-FFF2-40B4-BE49-F238E27FC236}">
                      <a16:creationId xmlns:a16="http://schemas.microsoft.com/office/drawing/2014/main" id="{008F665D-D0B6-4EC8-9B5A-3D188BA32540}"/>
                    </a:ext>
                  </a:extLst>
                </p:cNvPr>
                <p:cNvSpPr/>
                <p:nvPr/>
              </p:nvSpPr>
              <p:spPr>
                <a:xfrm>
                  <a:off x="4343381" y="5920516"/>
                  <a:ext cx="194400" cy="179400"/>
                </a:xfrm>
                <a:prstGeom prst="rect">
                  <a:avLst/>
                </a:prstGeom>
                <a:solidFill>
                  <a:srgbClr val="CC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134;p14">
                  <a:extLst>
                    <a:ext uri="{FF2B5EF4-FFF2-40B4-BE49-F238E27FC236}">
                      <a16:creationId xmlns:a16="http://schemas.microsoft.com/office/drawing/2014/main" id="{A4BF32BF-393A-4EE9-B1B9-6A3A2E36706F}"/>
                    </a:ext>
                  </a:extLst>
                </p:cNvPr>
                <p:cNvSpPr/>
                <p:nvPr/>
              </p:nvSpPr>
              <p:spPr>
                <a:xfrm>
                  <a:off x="4108013" y="6198552"/>
                  <a:ext cx="194400" cy="188400"/>
                </a:xfrm>
                <a:prstGeom prst="rect">
                  <a:avLst/>
                </a:prstGeom>
                <a:solidFill>
                  <a:srgbClr val="CC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135;p14">
                  <a:extLst>
                    <a:ext uri="{FF2B5EF4-FFF2-40B4-BE49-F238E27FC236}">
                      <a16:creationId xmlns:a16="http://schemas.microsoft.com/office/drawing/2014/main" id="{4532772F-3E6D-433E-A1D9-E269667026F0}"/>
                    </a:ext>
                  </a:extLst>
                </p:cNvPr>
                <p:cNvSpPr/>
                <p:nvPr/>
              </p:nvSpPr>
              <p:spPr>
                <a:xfrm>
                  <a:off x="4927907" y="5438991"/>
                  <a:ext cx="194400" cy="179400"/>
                </a:xfrm>
                <a:prstGeom prst="rect">
                  <a:avLst/>
                </a:prstGeom>
                <a:solidFill>
                  <a:srgbClr val="CC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136;p14">
                  <a:extLst>
                    <a:ext uri="{FF2B5EF4-FFF2-40B4-BE49-F238E27FC236}">
                      <a16:creationId xmlns:a16="http://schemas.microsoft.com/office/drawing/2014/main" id="{31053B41-2D77-4C5B-BE09-EC933A418404}"/>
                    </a:ext>
                  </a:extLst>
                </p:cNvPr>
                <p:cNvSpPr/>
                <p:nvPr/>
              </p:nvSpPr>
              <p:spPr>
                <a:xfrm>
                  <a:off x="4927432" y="5618478"/>
                  <a:ext cx="93300" cy="86400"/>
                </a:xfrm>
                <a:prstGeom prst="rect">
                  <a:avLst/>
                </a:prstGeom>
                <a:solidFill>
                  <a:srgbClr val="99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137;p14">
                  <a:extLst>
                    <a:ext uri="{FF2B5EF4-FFF2-40B4-BE49-F238E27FC236}">
                      <a16:creationId xmlns:a16="http://schemas.microsoft.com/office/drawing/2014/main" id="{765DA31B-D3C7-441E-B9E3-C736956C4D4B}"/>
                    </a:ext>
                  </a:extLst>
                </p:cNvPr>
                <p:cNvSpPr/>
                <p:nvPr/>
              </p:nvSpPr>
              <p:spPr>
                <a:xfrm>
                  <a:off x="4307253" y="6199096"/>
                  <a:ext cx="93300" cy="86400"/>
                </a:xfrm>
                <a:prstGeom prst="rect">
                  <a:avLst/>
                </a:prstGeom>
                <a:solidFill>
                  <a:srgbClr val="99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138;p14">
                  <a:extLst>
                    <a:ext uri="{FF2B5EF4-FFF2-40B4-BE49-F238E27FC236}">
                      <a16:creationId xmlns:a16="http://schemas.microsoft.com/office/drawing/2014/main" id="{C9B0E4CF-6E58-4FB0-A425-74145FF8343A}"/>
                    </a:ext>
                  </a:extLst>
                </p:cNvPr>
                <p:cNvSpPr/>
                <p:nvPr/>
              </p:nvSpPr>
              <p:spPr>
                <a:xfrm>
                  <a:off x="4533717" y="5694681"/>
                  <a:ext cx="93300" cy="864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139;p14">
                  <a:extLst>
                    <a:ext uri="{FF2B5EF4-FFF2-40B4-BE49-F238E27FC236}">
                      <a16:creationId xmlns:a16="http://schemas.microsoft.com/office/drawing/2014/main" id="{619160DB-C434-4D39-931E-74428E469597}"/>
                    </a:ext>
                  </a:extLst>
                </p:cNvPr>
                <p:cNvSpPr/>
                <p:nvPr/>
              </p:nvSpPr>
              <p:spPr>
                <a:xfrm>
                  <a:off x="4382813" y="5833697"/>
                  <a:ext cx="93300" cy="864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27" name="Google Shape;140;p14">
                  <a:extLst>
                    <a:ext uri="{FF2B5EF4-FFF2-40B4-BE49-F238E27FC236}">
                      <a16:creationId xmlns:a16="http://schemas.microsoft.com/office/drawing/2014/main" id="{EAD8E874-4E35-4BF0-BAAA-82CA9D61049D}"/>
                    </a:ext>
                  </a:extLst>
                </p:cNvPr>
                <p:cNvCxnSpPr/>
                <p:nvPr/>
              </p:nvCxnSpPr>
              <p:spPr>
                <a:xfrm>
                  <a:off x="4104896" y="5434575"/>
                  <a:ext cx="1020900" cy="950400"/>
                </a:xfrm>
                <a:prstGeom prst="straightConnector1">
                  <a:avLst/>
                </a:prstGeom>
                <a:noFill/>
                <a:ln w="9525" cap="flat" cmpd="sng">
                  <a:solidFill>
                    <a:schemeClr val="dk2"/>
                  </a:solidFill>
                  <a:prstDash val="solid"/>
                  <a:round/>
                  <a:headEnd type="none" w="med" len="med"/>
                  <a:tailEnd type="none" w="med" len="med"/>
                </a:ln>
              </p:spPr>
            </p:cxnSp>
          </p:grpSp>
          <p:sp>
            <p:nvSpPr>
              <p:cNvPr id="2" name="Rettangolo 1">
                <a:extLst>
                  <a:ext uri="{FF2B5EF4-FFF2-40B4-BE49-F238E27FC236}">
                    <a16:creationId xmlns:a16="http://schemas.microsoft.com/office/drawing/2014/main" id="{982EF720-565F-41C2-8793-763F2ACADDEE}"/>
                  </a:ext>
                </a:extLst>
              </p:cNvPr>
              <p:cNvSpPr/>
              <p:nvPr/>
            </p:nvSpPr>
            <p:spPr>
              <a:xfrm>
                <a:off x="941636" y="7080568"/>
                <a:ext cx="2001294" cy="812281"/>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grpSp>
        <p:sp>
          <p:nvSpPr>
            <p:cNvPr id="262" name="Google Shape;188;p14">
              <a:extLst>
                <a:ext uri="{FF2B5EF4-FFF2-40B4-BE49-F238E27FC236}">
                  <a16:creationId xmlns:a16="http://schemas.microsoft.com/office/drawing/2014/main" id="{62B43783-E2E9-413E-BFEF-6E61FD9A0E9E}"/>
                </a:ext>
              </a:extLst>
            </p:cNvPr>
            <p:cNvSpPr/>
            <p:nvPr/>
          </p:nvSpPr>
          <p:spPr>
            <a:xfrm>
              <a:off x="1402630" y="7284482"/>
              <a:ext cx="99000" cy="100800"/>
            </a:xfrm>
            <a:prstGeom prst="ellipse">
              <a:avLst/>
            </a:prstGeom>
            <a:gradFill>
              <a:gsLst>
                <a:gs pos="100000">
                  <a:srgbClr val="FFFF00"/>
                </a:gs>
                <a:gs pos="100000">
                  <a:srgbClr val="540303"/>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63" name="Google Shape;155;p14">
              <a:extLst>
                <a:ext uri="{FF2B5EF4-FFF2-40B4-BE49-F238E27FC236}">
                  <a16:creationId xmlns:a16="http://schemas.microsoft.com/office/drawing/2014/main" id="{293D6EA6-FAD6-45A9-AAE2-0CD9D4057B00}"/>
                </a:ext>
              </a:extLst>
            </p:cNvPr>
            <p:cNvCxnSpPr>
              <a:cxnSpLocks/>
              <a:stCxn id="262" idx="4"/>
              <a:endCxn id="264" idx="0"/>
            </p:cNvCxnSpPr>
            <p:nvPr/>
          </p:nvCxnSpPr>
          <p:spPr>
            <a:xfrm>
              <a:off x="1452130" y="7385282"/>
              <a:ext cx="0" cy="107843"/>
            </a:xfrm>
            <a:prstGeom prst="straightConnector1">
              <a:avLst/>
            </a:prstGeom>
            <a:noFill/>
            <a:ln w="9525" cap="flat" cmpd="sng">
              <a:solidFill>
                <a:schemeClr val="dk2"/>
              </a:solidFill>
              <a:prstDash val="solid"/>
              <a:round/>
              <a:headEnd type="none" w="med" len="med"/>
              <a:tailEnd type="none" w="med" len="med"/>
            </a:ln>
          </p:spPr>
        </p:cxnSp>
        <p:sp>
          <p:nvSpPr>
            <p:cNvPr id="264" name="Google Shape;154;p14">
              <a:extLst>
                <a:ext uri="{FF2B5EF4-FFF2-40B4-BE49-F238E27FC236}">
                  <a16:creationId xmlns:a16="http://schemas.microsoft.com/office/drawing/2014/main" id="{959373DB-963C-4B43-A571-E2877B33CFDF}"/>
                </a:ext>
              </a:extLst>
            </p:cNvPr>
            <p:cNvSpPr/>
            <p:nvPr/>
          </p:nvSpPr>
          <p:spPr>
            <a:xfrm>
              <a:off x="1402630" y="7493125"/>
              <a:ext cx="99000" cy="1008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173;p14">
              <a:extLst>
                <a:ext uri="{FF2B5EF4-FFF2-40B4-BE49-F238E27FC236}">
                  <a16:creationId xmlns:a16="http://schemas.microsoft.com/office/drawing/2014/main" id="{0209AC48-7A24-4D2D-AC7B-D46E000894B6}"/>
                </a:ext>
              </a:extLst>
            </p:cNvPr>
            <p:cNvSpPr/>
            <p:nvPr/>
          </p:nvSpPr>
          <p:spPr>
            <a:xfrm>
              <a:off x="1397630" y="7675566"/>
              <a:ext cx="107700" cy="100800"/>
            </a:xfrm>
            <a:prstGeom prst="triangle">
              <a:avLst>
                <a:gd name="adj" fmla="val 50000"/>
              </a:avLst>
            </a:prstGeom>
            <a:solidFill>
              <a:srgbClr val="CBE2C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66" name="Google Shape;155;p14">
              <a:extLst>
                <a:ext uri="{FF2B5EF4-FFF2-40B4-BE49-F238E27FC236}">
                  <a16:creationId xmlns:a16="http://schemas.microsoft.com/office/drawing/2014/main" id="{9A6F721C-97B8-4D83-A088-90A6E5F53990}"/>
                </a:ext>
              </a:extLst>
            </p:cNvPr>
            <p:cNvCxnSpPr>
              <a:cxnSpLocks/>
              <a:stCxn id="264" idx="2"/>
              <a:endCxn id="265" idx="0"/>
            </p:cNvCxnSpPr>
            <p:nvPr/>
          </p:nvCxnSpPr>
          <p:spPr>
            <a:xfrm flipH="1">
              <a:off x="1451480" y="7593925"/>
              <a:ext cx="650" cy="81641"/>
            </a:xfrm>
            <a:prstGeom prst="straightConnector1">
              <a:avLst/>
            </a:prstGeom>
            <a:noFill/>
            <a:ln w="9525" cap="flat" cmpd="sng">
              <a:solidFill>
                <a:schemeClr val="dk2"/>
              </a:solidFill>
              <a:prstDash val="solid"/>
              <a:round/>
              <a:headEnd type="none" w="med" len="med"/>
              <a:tailEnd type="none" w="med" len="med"/>
            </a:ln>
          </p:spPr>
        </p:cxnSp>
        <p:cxnSp>
          <p:nvCxnSpPr>
            <p:cNvPr id="267" name="Google Shape;155;p14">
              <a:extLst>
                <a:ext uri="{FF2B5EF4-FFF2-40B4-BE49-F238E27FC236}">
                  <a16:creationId xmlns:a16="http://schemas.microsoft.com/office/drawing/2014/main" id="{A3175E10-EF5B-4212-8D1C-A887BAE8B907}"/>
                </a:ext>
              </a:extLst>
            </p:cNvPr>
            <p:cNvCxnSpPr>
              <a:cxnSpLocks/>
              <a:stCxn id="265" idx="3"/>
            </p:cNvCxnSpPr>
            <p:nvPr/>
          </p:nvCxnSpPr>
          <p:spPr>
            <a:xfrm>
              <a:off x="1451480" y="7776366"/>
              <a:ext cx="0" cy="113461"/>
            </a:xfrm>
            <a:prstGeom prst="straightConnector1">
              <a:avLst/>
            </a:prstGeom>
            <a:noFill/>
            <a:ln w="9525" cap="flat" cmpd="sng">
              <a:solidFill>
                <a:schemeClr val="dk2"/>
              </a:solidFill>
              <a:prstDash val="solid"/>
              <a:round/>
              <a:headEnd type="none" w="med" len="med"/>
              <a:tailEnd type="none" w="med" len="med"/>
            </a:ln>
          </p:spPr>
        </p:cxnSp>
        <p:sp>
          <p:nvSpPr>
            <p:cNvPr id="270" name="Google Shape;188;p14">
              <a:extLst>
                <a:ext uri="{FF2B5EF4-FFF2-40B4-BE49-F238E27FC236}">
                  <a16:creationId xmlns:a16="http://schemas.microsoft.com/office/drawing/2014/main" id="{9421142E-E2D4-444C-A813-AA7FCE44089D}"/>
                </a:ext>
              </a:extLst>
            </p:cNvPr>
            <p:cNvSpPr/>
            <p:nvPr/>
          </p:nvSpPr>
          <p:spPr>
            <a:xfrm>
              <a:off x="2299494" y="7047606"/>
              <a:ext cx="99000" cy="100800"/>
            </a:xfrm>
            <a:prstGeom prst="ellipse">
              <a:avLst/>
            </a:prstGeom>
            <a:gradFill>
              <a:gsLst>
                <a:gs pos="100000">
                  <a:srgbClr val="F1C232"/>
                </a:gs>
                <a:gs pos="100000">
                  <a:srgbClr val="540303"/>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71" name="Google Shape;155;p14">
              <a:extLst>
                <a:ext uri="{FF2B5EF4-FFF2-40B4-BE49-F238E27FC236}">
                  <a16:creationId xmlns:a16="http://schemas.microsoft.com/office/drawing/2014/main" id="{C3933453-4B39-4A33-8C4F-3853DF9CD056}"/>
                </a:ext>
              </a:extLst>
            </p:cNvPr>
            <p:cNvCxnSpPr>
              <a:cxnSpLocks/>
              <a:stCxn id="270" idx="4"/>
              <a:endCxn id="272" idx="0"/>
            </p:cNvCxnSpPr>
            <p:nvPr/>
          </p:nvCxnSpPr>
          <p:spPr>
            <a:xfrm>
              <a:off x="2348994" y="7148406"/>
              <a:ext cx="0" cy="128730"/>
            </a:xfrm>
            <a:prstGeom prst="straightConnector1">
              <a:avLst/>
            </a:prstGeom>
            <a:noFill/>
            <a:ln w="9525" cap="flat" cmpd="sng">
              <a:solidFill>
                <a:schemeClr val="dk2"/>
              </a:solidFill>
              <a:prstDash val="solid"/>
              <a:round/>
              <a:headEnd type="none" w="med" len="med"/>
              <a:tailEnd type="none" w="med" len="med"/>
            </a:ln>
          </p:spPr>
        </p:cxnSp>
        <p:sp>
          <p:nvSpPr>
            <p:cNvPr id="272" name="Google Shape;154;p14">
              <a:extLst>
                <a:ext uri="{FF2B5EF4-FFF2-40B4-BE49-F238E27FC236}">
                  <a16:creationId xmlns:a16="http://schemas.microsoft.com/office/drawing/2014/main" id="{F3D12B95-B469-40A7-A776-02EAAB8695E4}"/>
                </a:ext>
              </a:extLst>
            </p:cNvPr>
            <p:cNvSpPr/>
            <p:nvPr/>
          </p:nvSpPr>
          <p:spPr>
            <a:xfrm>
              <a:off x="2299494" y="7277136"/>
              <a:ext cx="99000" cy="100800"/>
            </a:xfrm>
            <a:prstGeom prst="rect">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173;p14">
              <a:extLst>
                <a:ext uri="{FF2B5EF4-FFF2-40B4-BE49-F238E27FC236}">
                  <a16:creationId xmlns:a16="http://schemas.microsoft.com/office/drawing/2014/main" id="{50A92D90-219F-4346-BDD2-010FF669143E}"/>
                </a:ext>
              </a:extLst>
            </p:cNvPr>
            <p:cNvSpPr/>
            <p:nvPr/>
          </p:nvSpPr>
          <p:spPr>
            <a:xfrm>
              <a:off x="2299222" y="7681811"/>
              <a:ext cx="107700" cy="100800"/>
            </a:xfrm>
            <a:prstGeom prst="triangle">
              <a:avLst>
                <a:gd name="adj" fmla="val 50000"/>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74" name="Google Shape;155;p14">
              <a:extLst>
                <a:ext uri="{FF2B5EF4-FFF2-40B4-BE49-F238E27FC236}">
                  <a16:creationId xmlns:a16="http://schemas.microsoft.com/office/drawing/2014/main" id="{F4F1A919-D36C-4778-BE98-33FBFBB425C1}"/>
                </a:ext>
              </a:extLst>
            </p:cNvPr>
            <p:cNvCxnSpPr>
              <a:cxnSpLocks/>
              <a:stCxn id="276" idx="3"/>
              <a:endCxn id="273" idx="0"/>
            </p:cNvCxnSpPr>
            <p:nvPr/>
          </p:nvCxnSpPr>
          <p:spPr>
            <a:xfrm>
              <a:off x="2351301" y="7593925"/>
              <a:ext cx="1771" cy="87886"/>
            </a:xfrm>
            <a:prstGeom prst="straightConnector1">
              <a:avLst/>
            </a:prstGeom>
            <a:noFill/>
            <a:ln w="9525" cap="flat" cmpd="sng">
              <a:solidFill>
                <a:schemeClr val="dk2"/>
              </a:solidFill>
              <a:prstDash val="solid"/>
              <a:round/>
              <a:headEnd type="none" w="med" len="med"/>
              <a:tailEnd type="none" w="med" len="med"/>
            </a:ln>
          </p:spPr>
        </p:cxnSp>
        <p:cxnSp>
          <p:nvCxnSpPr>
            <p:cNvPr id="275" name="Google Shape;155;p14">
              <a:extLst>
                <a:ext uri="{FF2B5EF4-FFF2-40B4-BE49-F238E27FC236}">
                  <a16:creationId xmlns:a16="http://schemas.microsoft.com/office/drawing/2014/main" id="{402399CE-F765-4803-9AF4-F32F5F5A4407}"/>
                </a:ext>
              </a:extLst>
            </p:cNvPr>
            <p:cNvCxnSpPr>
              <a:cxnSpLocks/>
              <a:stCxn id="273" idx="3"/>
            </p:cNvCxnSpPr>
            <p:nvPr/>
          </p:nvCxnSpPr>
          <p:spPr>
            <a:xfrm>
              <a:off x="2353072" y="7782611"/>
              <a:ext cx="0" cy="113461"/>
            </a:xfrm>
            <a:prstGeom prst="straightConnector1">
              <a:avLst/>
            </a:prstGeom>
            <a:noFill/>
            <a:ln w="9525" cap="flat" cmpd="sng">
              <a:solidFill>
                <a:schemeClr val="dk2"/>
              </a:solidFill>
              <a:prstDash val="solid"/>
              <a:round/>
              <a:headEnd type="none" w="med" len="med"/>
              <a:tailEnd type="none" w="med" len="med"/>
            </a:ln>
          </p:spPr>
        </p:cxnSp>
        <p:sp>
          <p:nvSpPr>
            <p:cNvPr id="276" name="Google Shape;173;p14">
              <a:extLst>
                <a:ext uri="{FF2B5EF4-FFF2-40B4-BE49-F238E27FC236}">
                  <a16:creationId xmlns:a16="http://schemas.microsoft.com/office/drawing/2014/main" id="{995DDEB7-9830-4173-A8E8-CBD970F3C2FD}"/>
                </a:ext>
              </a:extLst>
            </p:cNvPr>
            <p:cNvSpPr/>
            <p:nvPr/>
          </p:nvSpPr>
          <p:spPr>
            <a:xfrm>
              <a:off x="2297451" y="7493125"/>
              <a:ext cx="107700" cy="100800"/>
            </a:xfrm>
            <a:prstGeom prst="triangle">
              <a:avLst>
                <a:gd name="adj" fmla="val 50000"/>
              </a:avLst>
            </a:prstGeom>
            <a:solidFill>
              <a:srgbClr val="BEE04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77" name="Google Shape;155;p14">
              <a:extLst>
                <a:ext uri="{FF2B5EF4-FFF2-40B4-BE49-F238E27FC236}">
                  <a16:creationId xmlns:a16="http://schemas.microsoft.com/office/drawing/2014/main" id="{1BF37F37-DBA0-4A49-AB4A-3977E7448FC2}"/>
                </a:ext>
              </a:extLst>
            </p:cNvPr>
            <p:cNvCxnSpPr>
              <a:cxnSpLocks/>
              <a:stCxn id="272" idx="2"/>
              <a:endCxn id="276" idx="0"/>
            </p:cNvCxnSpPr>
            <p:nvPr/>
          </p:nvCxnSpPr>
          <p:spPr>
            <a:xfrm>
              <a:off x="2348994" y="7377936"/>
              <a:ext cx="2307" cy="115189"/>
            </a:xfrm>
            <a:prstGeom prst="straightConnector1">
              <a:avLst/>
            </a:prstGeom>
            <a:noFill/>
            <a:ln w="9525" cap="flat" cmpd="sng">
              <a:solidFill>
                <a:schemeClr val="dk2"/>
              </a:solidFill>
              <a:prstDash val="solid"/>
              <a:round/>
              <a:headEnd type="none" w="med" len="med"/>
              <a:tailEnd type="none" w="med" len="med"/>
            </a:ln>
          </p:spPr>
        </p:cxnSp>
        <p:cxnSp>
          <p:nvCxnSpPr>
            <p:cNvPr id="278" name="Google Shape;155;p14">
              <a:extLst>
                <a:ext uri="{FF2B5EF4-FFF2-40B4-BE49-F238E27FC236}">
                  <a16:creationId xmlns:a16="http://schemas.microsoft.com/office/drawing/2014/main" id="{A5687D62-507F-4A68-9F88-414F18AEA3A4}"/>
                </a:ext>
              </a:extLst>
            </p:cNvPr>
            <p:cNvCxnSpPr>
              <a:cxnSpLocks/>
              <a:stCxn id="279" idx="5"/>
              <a:endCxn id="276" idx="0"/>
            </p:cNvCxnSpPr>
            <p:nvPr/>
          </p:nvCxnSpPr>
          <p:spPr>
            <a:xfrm>
              <a:off x="1922654" y="7492267"/>
              <a:ext cx="428647" cy="858"/>
            </a:xfrm>
            <a:prstGeom prst="straightConnector1">
              <a:avLst/>
            </a:prstGeom>
            <a:noFill/>
            <a:ln w="9525" cap="flat" cmpd="sng">
              <a:solidFill>
                <a:schemeClr val="dk2"/>
              </a:solidFill>
              <a:prstDash val="solid"/>
              <a:round/>
              <a:headEnd type="none" w="med" len="med"/>
              <a:tailEnd type="none" w="med" len="med"/>
            </a:ln>
          </p:spPr>
        </p:cxnSp>
        <p:sp>
          <p:nvSpPr>
            <p:cNvPr id="279" name="Google Shape;173;p14">
              <a:extLst>
                <a:ext uri="{FF2B5EF4-FFF2-40B4-BE49-F238E27FC236}">
                  <a16:creationId xmlns:a16="http://schemas.microsoft.com/office/drawing/2014/main" id="{5B87C38E-B54B-4213-ACCA-B3E96896D924}"/>
                </a:ext>
              </a:extLst>
            </p:cNvPr>
            <p:cNvSpPr/>
            <p:nvPr/>
          </p:nvSpPr>
          <p:spPr>
            <a:xfrm>
              <a:off x="1841879" y="7441867"/>
              <a:ext cx="107700" cy="100800"/>
            </a:xfrm>
            <a:prstGeom prst="triangle">
              <a:avLst>
                <a:gd name="adj" fmla="val 50000"/>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173;p14">
              <a:extLst>
                <a:ext uri="{FF2B5EF4-FFF2-40B4-BE49-F238E27FC236}">
                  <a16:creationId xmlns:a16="http://schemas.microsoft.com/office/drawing/2014/main" id="{0AD65536-D045-43A5-B048-98AE8549D0E8}"/>
                </a:ext>
              </a:extLst>
            </p:cNvPr>
            <p:cNvSpPr/>
            <p:nvPr/>
          </p:nvSpPr>
          <p:spPr>
            <a:xfrm>
              <a:off x="1841879" y="7281371"/>
              <a:ext cx="107700" cy="100800"/>
            </a:xfrm>
            <a:prstGeom prst="triangle">
              <a:avLst>
                <a:gd name="adj" fmla="val 50000"/>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81" name="Google Shape;155;p14">
              <a:extLst>
                <a:ext uri="{FF2B5EF4-FFF2-40B4-BE49-F238E27FC236}">
                  <a16:creationId xmlns:a16="http://schemas.microsoft.com/office/drawing/2014/main" id="{00A0F09A-45EA-442D-8E36-25ADE6CE02A2}"/>
                </a:ext>
              </a:extLst>
            </p:cNvPr>
            <p:cNvCxnSpPr>
              <a:cxnSpLocks/>
              <a:stCxn id="280" idx="3"/>
              <a:endCxn id="279" idx="0"/>
            </p:cNvCxnSpPr>
            <p:nvPr/>
          </p:nvCxnSpPr>
          <p:spPr>
            <a:xfrm>
              <a:off x="1895729" y="7382171"/>
              <a:ext cx="0" cy="59696"/>
            </a:xfrm>
            <a:prstGeom prst="straightConnector1">
              <a:avLst/>
            </a:prstGeom>
            <a:noFill/>
            <a:ln w="9525" cap="flat" cmpd="sng">
              <a:solidFill>
                <a:schemeClr val="dk2"/>
              </a:solidFill>
              <a:prstDash val="solid"/>
              <a:round/>
              <a:headEnd type="none" w="med" len="med"/>
              <a:tailEnd type="none" w="med" len="med"/>
            </a:ln>
          </p:spPr>
        </p:cxnSp>
        <p:sp>
          <p:nvSpPr>
            <p:cNvPr id="282" name="Google Shape;154;p14">
              <a:extLst>
                <a:ext uri="{FF2B5EF4-FFF2-40B4-BE49-F238E27FC236}">
                  <a16:creationId xmlns:a16="http://schemas.microsoft.com/office/drawing/2014/main" id="{C292665F-FDAE-48B3-9C10-C7C31772F4A7}"/>
                </a:ext>
              </a:extLst>
            </p:cNvPr>
            <p:cNvSpPr/>
            <p:nvPr/>
          </p:nvSpPr>
          <p:spPr>
            <a:xfrm>
              <a:off x="1843283" y="7030950"/>
              <a:ext cx="99000" cy="100800"/>
            </a:xfrm>
            <a:prstGeom prst="rect">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83" name="Google Shape;155;p14">
              <a:extLst>
                <a:ext uri="{FF2B5EF4-FFF2-40B4-BE49-F238E27FC236}">
                  <a16:creationId xmlns:a16="http://schemas.microsoft.com/office/drawing/2014/main" id="{1AA84D4F-502D-4B93-889A-2505D6CC510D}"/>
                </a:ext>
              </a:extLst>
            </p:cNvPr>
            <p:cNvCxnSpPr>
              <a:cxnSpLocks/>
              <a:stCxn id="282" idx="2"/>
              <a:endCxn id="280" idx="0"/>
            </p:cNvCxnSpPr>
            <p:nvPr/>
          </p:nvCxnSpPr>
          <p:spPr>
            <a:xfrm>
              <a:off x="1892783" y="7131750"/>
              <a:ext cx="2946" cy="149621"/>
            </a:xfrm>
            <a:prstGeom prst="straightConnector1">
              <a:avLst/>
            </a:prstGeom>
            <a:noFill/>
            <a:ln w="9525" cap="flat" cmpd="sng">
              <a:solidFill>
                <a:schemeClr val="dk2"/>
              </a:solidFill>
              <a:prstDash val="solid"/>
              <a:round/>
              <a:headEnd type="none" w="med" len="med"/>
              <a:tailEnd type="none" w="med" len="med"/>
            </a:ln>
          </p:spPr>
        </p:cxnSp>
        <p:cxnSp>
          <p:nvCxnSpPr>
            <p:cNvPr id="284" name="Google Shape;155;p14">
              <a:extLst>
                <a:ext uri="{FF2B5EF4-FFF2-40B4-BE49-F238E27FC236}">
                  <a16:creationId xmlns:a16="http://schemas.microsoft.com/office/drawing/2014/main" id="{4432FDA9-FD82-4D40-8D5B-BD66F2A906B1}"/>
                </a:ext>
              </a:extLst>
            </p:cNvPr>
            <p:cNvCxnSpPr>
              <a:cxnSpLocks/>
              <a:stCxn id="282" idx="1"/>
              <a:endCxn id="285" idx="6"/>
            </p:cNvCxnSpPr>
            <p:nvPr/>
          </p:nvCxnSpPr>
          <p:spPr>
            <a:xfrm flipH="1" flipV="1">
              <a:off x="1659379" y="7080201"/>
              <a:ext cx="183904" cy="1149"/>
            </a:xfrm>
            <a:prstGeom prst="straightConnector1">
              <a:avLst/>
            </a:prstGeom>
            <a:noFill/>
            <a:ln w="9525" cap="flat" cmpd="sng">
              <a:solidFill>
                <a:schemeClr val="dk2"/>
              </a:solidFill>
              <a:prstDash val="solid"/>
              <a:round/>
              <a:headEnd type="none" w="med" len="med"/>
              <a:tailEnd type="none" w="med" len="med"/>
            </a:ln>
          </p:spPr>
        </p:cxnSp>
        <p:sp>
          <p:nvSpPr>
            <p:cNvPr id="285" name="Google Shape;188;p14">
              <a:extLst>
                <a:ext uri="{FF2B5EF4-FFF2-40B4-BE49-F238E27FC236}">
                  <a16:creationId xmlns:a16="http://schemas.microsoft.com/office/drawing/2014/main" id="{8D43C362-7942-434B-B4B9-DA4F35A16B26}"/>
                </a:ext>
              </a:extLst>
            </p:cNvPr>
            <p:cNvSpPr/>
            <p:nvPr/>
          </p:nvSpPr>
          <p:spPr>
            <a:xfrm>
              <a:off x="1560379" y="7029801"/>
              <a:ext cx="99000" cy="100800"/>
            </a:xfrm>
            <a:prstGeom prst="ellipse">
              <a:avLst/>
            </a:prstGeom>
            <a:gradFill>
              <a:gsLst>
                <a:gs pos="100000">
                  <a:srgbClr val="FCE5CD"/>
                </a:gs>
                <a:gs pos="100000">
                  <a:srgbClr val="540303"/>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86" name="Google Shape;155;p14">
              <a:extLst>
                <a:ext uri="{FF2B5EF4-FFF2-40B4-BE49-F238E27FC236}">
                  <a16:creationId xmlns:a16="http://schemas.microsoft.com/office/drawing/2014/main" id="{D6D7DC24-86F9-4260-A500-A13C635F855E}"/>
                </a:ext>
              </a:extLst>
            </p:cNvPr>
            <p:cNvCxnSpPr>
              <a:cxnSpLocks/>
              <a:stCxn id="287" idx="3"/>
            </p:cNvCxnSpPr>
            <p:nvPr/>
          </p:nvCxnSpPr>
          <p:spPr>
            <a:xfrm>
              <a:off x="1747462" y="7776366"/>
              <a:ext cx="0" cy="109690"/>
            </a:xfrm>
            <a:prstGeom prst="straightConnector1">
              <a:avLst/>
            </a:prstGeom>
            <a:noFill/>
            <a:ln w="9525" cap="flat" cmpd="sng">
              <a:solidFill>
                <a:schemeClr val="dk2"/>
              </a:solidFill>
              <a:prstDash val="solid"/>
              <a:round/>
              <a:headEnd type="none" w="med" len="med"/>
              <a:tailEnd type="none" w="med" len="med"/>
            </a:ln>
          </p:spPr>
        </p:cxnSp>
        <p:sp>
          <p:nvSpPr>
            <p:cNvPr id="287" name="Google Shape;173;p14">
              <a:extLst>
                <a:ext uri="{FF2B5EF4-FFF2-40B4-BE49-F238E27FC236}">
                  <a16:creationId xmlns:a16="http://schemas.microsoft.com/office/drawing/2014/main" id="{D73D23D0-C1EC-4066-A277-D1D705871A89}"/>
                </a:ext>
              </a:extLst>
            </p:cNvPr>
            <p:cNvSpPr/>
            <p:nvPr/>
          </p:nvSpPr>
          <p:spPr>
            <a:xfrm>
              <a:off x="1693612" y="7675566"/>
              <a:ext cx="107700" cy="100800"/>
            </a:xfrm>
            <a:prstGeom prst="triangle">
              <a:avLst>
                <a:gd name="adj" fmla="val 50000"/>
              </a:avLst>
            </a:prstGeom>
            <a:solidFill>
              <a:srgbClr val="BEE04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88" name="Google Shape;155;p14">
              <a:extLst>
                <a:ext uri="{FF2B5EF4-FFF2-40B4-BE49-F238E27FC236}">
                  <a16:creationId xmlns:a16="http://schemas.microsoft.com/office/drawing/2014/main" id="{5201FDB0-4C53-4506-B0BD-CDA48B350546}"/>
                </a:ext>
              </a:extLst>
            </p:cNvPr>
            <p:cNvCxnSpPr>
              <a:cxnSpLocks/>
              <a:stCxn id="287" idx="0"/>
              <a:endCxn id="279" idx="3"/>
            </p:cNvCxnSpPr>
            <p:nvPr/>
          </p:nvCxnSpPr>
          <p:spPr>
            <a:xfrm flipV="1">
              <a:off x="1747462" y="7542667"/>
              <a:ext cx="148267" cy="132899"/>
            </a:xfrm>
            <a:prstGeom prst="straightConnector1">
              <a:avLst/>
            </a:prstGeom>
            <a:noFill/>
            <a:ln w="9525" cap="flat" cmpd="sng">
              <a:solidFill>
                <a:schemeClr val="dk2"/>
              </a:solidFill>
              <a:prstDash val="solid"/>
              <a:round/>
              <a:headEnd type="none" w="med" len="med"/>
              <a:tailEnd type="none" w="med" len="med"/>
            </a:ln>
          </p:spPr>
        </p:cxnSp>
      </p:grpSp>
      <p:sp>
        <p:nvSpPr>
          <p:cNvPr id="289" name="Google Shape;333;p15">
            <a:extLst>
              <a:ext uri="{FF2B5EF4-FFF2-40B4-BE49-F238E27FC236}">
                <a16:creationId xmlns:a16="http://schemas.microsoft.com/office/drawing/2014/main" id="{E46B1431-DBF2-4DA3-BA49-A1B36C257AE4}"/>
              </a:ext>
            </a:extLst>
          </p:cNvPr>
          <p:cNvSpPr/>
          <p:nvPr/>
        </p:nvSpPr>
        <p:spPr>
          <a:xfrm flipH="1">
            <a:off x="4010729" y="6772716"/>
            <a:ext cx="135900" cy="138600"/>
          </a:xfrm>
          <a:prstGeom prst="rect">
            <a:avLst/>
          </a:prstGeom>
          <a:solidFill>
            <a:srgbClr val="F9CB9C"/>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336;p15">
            <a:extLst>
              <a:ext uri="{FF2B5EF4-FFF2-40B4-BE49-F238E27FC236}">
                <a16:creationId xmlns:a16="http://schemas.microsoft.com/office/drawing/2014/main" id="{DE200736-93AD-4909-BD41-3E68648318BE}"/>
              </a:ext>
            </a:extLst>
          </p:cNvPr>
          <p:cNvSpPr/>
          <p:nvPr/>
        </p:nvSpPr>
        <p:spPr>
          <a:xfrm flipH="1">
            <a:off x="4004705" y="7441993"/>
            <a:ext cx="147900" cy="138600"/>
          </a:xfrm>
          <a:prstGeom prst="triangle">
            <a:avLst>
              <a:gd name="adj" fmla="val 50000"/>
            </a:avLst>
          </a:prstGeom>
          <a:solidFill>
            <a:srgbClr val="FFFF00"/>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337;p15">
            <a:extLst>
              <a:ext uri="{FF2B5EF4-FFF2-40B4-BE49-F238E27FC236}">
                <a16:creationId xmlns:a16="http://schemas.microsoft.com/office/drawing/2014/main" id="{7A5CA1B1-F312-4418-8D47-0C1C52EE4B6C}"/>
              </a:ext>
            </a:extLst>
          </p:cNvPr>
          <p:cNvSpPr/>
          <p:nvPr/>
        </p:nvSpPr>
        <p:spPr>
          <a:xfrm flipH="1">
            <a:off x="4010729" y="6438078"/>
            <a:ext cx="135900" cy="138600"/>
          </a:xfrm>
          <a:prstGeom prst="ellipse">
            <a:avLst/>
          </a:prstGeom>
          <a:solidFill>
            <a:srgbClr val="FCE5CD"/>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339;p15">
            <a:extLst>
              <a:ext uri="{FF2B5EF4-FFF2-40B4-BE49-F238E27FC236}">
                <a16:creationId xmlns:a16="http://schemas.microsoft.com/office/drawing/2014/main" id="{072D79BB-36DE-4DBA-8716-3700FD3B6C42}"/>
              </a:ext>
            </a:extLst>
          </p:cNvPr>
          <p:cNvSpPr/>
          <p:nvPr/>
        </p:nvSpPr>
        <p:spPr>
          <a:xfrm>
            <a:off x="4367003" y="7776581"/>
            <a:ext cx="147900" cy="138600"/>
          </a:xfrm>
          <a:prstGeom prst="triangle">
            <a:avLst>
              <a:gd name="adj" fmla="val 50000"/>
            </a:avLst>
          </a:prstGeom>
          <a:solidFill>
            <a:srgbClr val="FFFF00"/>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340;p15">
            <a:extLst>
              <a:ext uri="{FF2B5EF4-FFF2-40B4-BE49-F238E27FC236}">
                <a16:creationId xmlns:a16="http://schemas.microsoft.com/office/drawing/2014/main" id="{D5922B8C-A5AA-4A40-A8A9-E81DEF9C0A29}"/>
              </a:ext>
            </a:extLst>
          </p:cNvPr>
          <p:cNvSpPr/>
          <p:nvPr/>
        </p:nvSpPr>
        <p:spPr>
          <a:xfrm flipH="1">
            <a:off x="4004688" y="8111253"/>
            <a:ext cx="147900" cy="138600"/>
          </a:xfrm>
          <a:prstGeom prst="triangle">
            <a:avLst>
              <a:gd name="adj" fmla="val 50000"/>
            </a:avLst>
          </a:prstGeom>
          <a:solidFill>
            <a:srgbClr val="B6D7A8"/>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341;p15">
            <a:extLst>
              <a:ext uri="{FF2B5EF4-FFF2-40B4-BE49-F238E27FC236}">
                <a16:creationId xmlns:a16="http://schemas.microsoft.com/office/drawing/2014/main" id="{1BD868DD-93CF-403E-BE14-3AC66724B634}"/>
              </a:ext>
            </a:extLst>
          </p:cNvPr>
          <p:cNvSpPr/>
          <p:nvPr/>
        </p:nvSpPr>
        <p:spPr>
          <a:xfrm flipH="1">
            <a:off x="4004705" y="7107338"/>
            <a:ext cx="147900" cy="138600"/>
          </a:xfrm>
          <a:prstGeom prst="triangle">
            <a:avLst>
              <a:gd name="adj" fmla="val 50000"/>
            </a:avLst>
          </a:prstGeom>
          <a:solidFill>
            <a:srgbClr val="F1C23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343;p15">
            <a:extLst>
              <a:ext uri="{FF2B5EF4-FFF2-40B4-BE49-F238E27FC236}">
                <a16:creationId xmlns:a16="http://schemas.microsoft.com/office/drawing/2014/main" id="{947260EA-B597-4397-A150-5CFB035E6FAA}"/>
              </a:ext>
            </a:extLst>
          </p:cNvPr>
          <p:cNvSpPr/>
          <p:nvPr/>
        </p:nvSpPr>
        <p:spPr>
          <a:xfrm flipH="1">
            <a:off x="4004705" y="7776615"/>
            <a:ext cx="147900" cy="138600"/>
          </a:xfrm>
          <a:prstGeom prst="triangle">
            <a:avLst>
              <a:gd name="adj" fmla="val 50000"/>
            </a:avLst>
          </a:prstGeom>
          <a:solidFill>
            <a:srgbClr val="BEE040"/>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344;p15">
            <a:extLst>
              <a:ext uri="{FF2B5EF4-FFF2-40B4-BE49-F238E27FC236}">
                <a16:creationId xmlns:a16="http://schemas.microsoft.com/office/drawing/2014/main" id="{106F1AB0-55DE-4B24-9DF9-7522B33D31EC}"/>
              </a:ext>
            </a:extLst>
          </p:cNvPr>
          <p:cNvSpPr/>
          <p:nvPr/>
        </p:nvSpPr>
        <p:spPr>
          <a:xfrm>
            <a:off x="4367020" y="8111228"/>
            <a:ext cx="147900" cy="138600"/>
          </a:xfrm>
          <a:prstGeom prst="triangle">
            <a:avLst>
              <a:gd name="adj" fmla="val 50000"/>
            </a:avLst>
          </a:prstGeom>
          <a:solidFill>
            <a:srgbClr val="FFC500"/>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346;p15">
            <a:extLst>
              <a:ext uri="{FF2B5EF4-FFF2-40B4-BE49-F238E27FC236}">
                <a16:creationId xmlns:a16="http://schemas.microsoft.com/office/drawing/2014/main" id="{4116AF37-9C6F-4E26-A28E-942FC89F7A62}"/>
              </a:ext>
            </a:extLst>
          </p:cNvPr>
          <p:cNvSpPr/>
          <p:nvPr/>
        </p:nvSpPr>
        <p:spPr>
          <a:xfrm>
            <a:off x="4367020" y="7107338"/>
            <a:ext cx="147900" cy="138600"/>
          </a:xfrm>
          <a:prstGeom prst="triangle">
            <a:avLst>
              <a:gd name="adj" fmla="val 50000"/>
            </a:avLst>
          </a:prstGeom>
          <a:solidFill>
            <a:srgbClr val="B6D7A8"/>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8" name="Google Shape;349;p15">
            <a:extLst>
              <a:ext uri="{FF2B5EF4-FFF2-40B4-BE49-F238E27FC236}">
                <a16:creationId xmlns:a16="http://schemas.microsoft.com/office/drawing/2014/main" id="{3830826A-E875-44BC-B77E-6B3803B76C5A}"/>
              </a:ext>
            </a:extLst>
          </p:cNvPr>
          <p:cNvCxnSpPr>
            <a:stCxn id="291" idx="4"/>
            <a:endCxn id="289" idx="0"/>
          </p:cNvCxnSpPr>
          <p:nvPr/>
        </p:nvCxnSpPr>
        <p:spPr>
          <a:xfrm>
            <a:off x="4078679" y="6576678"/>
            <a:ext cx="0" cy="195900"/>
          </a:xfrm>
          <a:prstGeom prst="straightConnector1">
            <a:avLst/>
          </a:prstGeom>
          <a:noFill/>
          <a:ln w="9525" cap="flat" cmpd="sng">
            <a:solidFill>
              <a:schemeClr val="dk2"/>
            </a:solidFill>
            <a:prstDash val="solid"/>
            <a:round/>
            <a:headEnd type="none" w="med" len="med"/>
            <a:tailEnd type="none" w="med" len="med"/>
          </a:ln>
        </p:spPr>
      </p:cxnSp>
      <p:cxnSp>
        <p:nvCxnSpPr>
          <p:cNvPr id="299" name="Google Shape;350;p15">
            <a:extLst>
              <a:ext uri="{FF2B5EF4-FFF2-40B4-BE49-F238E27FC236}">
                <a16:creationId xmlns:a16="http://schemas.microsoft.com/office/drawing/2014/main" id="{5487984A-B56B-4F7B-B6EB-BA12CB96AAB6}"/>
              </a:ext>
            </a:extLst>
          </p:cNvPr>
          <p:cNvCxnSpPr>
            <a:stCxn id="289" idx="2"/>
            <a:endCxn id="294" idx="0"/>
          </p:cNvCxnSpPr>
          <p:nvPr/>
        </p:nvCxnSpPr>
        <p:spPr>
          <a:xfrm>
            <a:off x="4078679" y="6911316"/>
            <a:ext cx="0" cy="195900"/>
          </a:xfrm>
          <a:prstGeom prst="straightConnector1">
            <a:avLst/>
          </a:prstGeom>
          <a:noFill/>
          <a:ln w="9525" cap="flat" cmpd="sng">
            <a:solidFill>
              <a:schemeClr val="dk2"/>
            </a:solidFill>
            <a:prstDash val="solid"/>
            <a:round/>
            <a:headEnd type="none" w="med" len="med"/>
            <a:tailEnd type="none" w="med" len="med"/>
          </a:ln>
        </p:spPr>
      </p:cxnSp>
      <p:cxnSp>
        <p:nvCxnSpPr>
          <p:cNvPr id="300" name="Google Shape;351;p15">
            <a:extLst>
              <a:ext uri="{FF2B5EF4-FFF2-40B4-BE49-F238E27FC236}">
                <a16:creationId xmlns:a16="http://schemas.microsoft.com/office/drawing/2014/main" id="{AAF8997A-5734-43F4-84ED-B4FCFE331623}"/>
              </a:ext>
            </a:extLst>
          </p:cNvPr>
          <p:cNvCxnSpPr>
            <a:stCxn id="294" idx="3"/>
            <a:endCxn id="290" idx="0"/>
          </p:cNvCxnSpPr>
          <p:nvPr/>
        </p:nvCxnSpPr>
        <p:spPr>
          <a:xfrm>
            <a:off x="4078655" y="7245938"/>
            <a:ext cx="0" cy="196200"/>
          </a:xfrm>
          <a:prstGeom prst="straightConnector1">
            <a:avLst/>
          </a:prstGeom>
          <a:noFill/>
          <a:ln w="9525" cap="flat" cmpd="sng">
            <a:solidFill>
              <a:schemeClr val="dk2"/>
            </a:solidFill>
            <a:prstDash val="solid"/>
            <a:round/>
            <a:headEnd type="none" w="med" len="med"/>
            <a:tailEnd type="none" w="med" len="med"/>
          </a:ln>
        </p:spPr>
      </p:cxnSp>
      <p:cxnSp>
        <p:nvCxnSpPr>
          <p:cNvPr id="301" name="Google Shape;352;p15">
            <a:extLst>
              <a:ext uri="{FF2B5EF4-FFF2-40B4-BE49-F238E27FC236}">
                <a16:creationId xmlns:a16="http://schemas.microsoft.com/office/drawing/2014/main" id="{9CFA3EEE-68F5-47EE-BAFD-E8CFD2170ABF}"/>
              </a:ext>
            </a:extLst>
          </p:cNvPr>
          <p:cNvCxnSpPr>
            <a:stCxn id="290" idx="3"/>
            <a:endCxn id="295" idx="0"/>
          </p:cNvCxnSpPr>
          <p:nvPr/>
        </p:nvCxnSpPr>
        <p:spPr>
          <a:xfrm>
            <a:off x="4078655" y="7580593"/>
            <a:ext cx="0" cy="195900"/>
          </a:xfrm>
          <a:prstGeom prst="straightConnector1">
            <a:avLst/>
          </a:prstGeom>
          <a:noFill/>
          <a:ln w="9525" cap="flat" cmpd="sng">
            <a:solidFill>
              <a:schemeClr val="dk2"/>
            </a:solidFill>
            <a:prstDash val="solid"/>
            <a:round/>
            <a:headEnd type="none" w="med" len="med"/>
            <a:tailEnd type="none" w="med" len="med"/>
          </a:ln>
        </p:spPr>
      </p:cxnSp>
      <p:cxnSp>
        <p:nvCxnSpPr>
          <p:cNvPr id="302" name="Google Shape;353;p15">
            <a:extLst>
              <a:ext uri="{FF2B5EF4-FFF2-40B4-BE49-F238E27FC236}">
                <a16:creationId xmlns:a16="http://schemas.microsoft.com/office/drawing/2014/main" id="{329D7AD8-8697-453E-B728-5D51F145066E}"/>
              </a:ext>
            </a:extLst>
          </p:cNvPr>
          <p:cNvCxnSpPr>
            <a:stCxn id="295" idx="3"/>
            <a:endCxn id="293" idx="0"/>
          </p:cNvCxnSpPr>
          <p:nvPr/>
        </p:nvCxnSpPr>
        <p:spPr>
          <a:xfrm>
            <a:off x="4078655" y="7915215"/>
            <a:ext cx="0" cy="195900"/>
          </a:xfrm>
          <a:prstGeom prst="straightConnector1">
            <a:avLst/>
          </a:prstGeom>
          <a:noFill/>
          <a:ln w="9525" cap="flat" cmpd="sng">
            <a:solidFill>
              <a:schemeClr val="dk2"/>
            </a:solidFill>
            <a:prstDash val="solid"/>
            <a:round/>
            <a:headEnd type="none" w="med" len="med"/>
            <a:tailEnd type="none" w="med" len="med"/>
          </a:ln>
        </p:spPr>
      </p:cxnSp>
      <p:cxnSp>
        <p:nvCxnSpPr>
          <p:cNvPr id="303" name="Google Shape;354;p15">
            <a:extLst>
              <a:ext uri="{FF2B5EF4-FFF2-40B4-BE49-F238E27FC236}">
                <a16:creationId xmlns:a16="http://schemas.microsoft.com/office/drawing/2014/main" id="{4AE7808A-8048-4B37-A198-94F0929CB5B3}"/>
              </a:ext>
            </a:extLst>
          </p:cNvPr>
          <p:cNvCxnSpPr>
            <a:stCxn id="296" idx="0"/>
            <a:endCxn id="292" idx="3"/>
          </p:cNvCxnSpPr>
          <p:nvPr/>
        </p:nvCxnSpPr>
        <p:spPr>
          <a:xfrm rot="10800000">
            <a:off x="4440970" y="7915328"/>
            <a:ext cx="0" cy="195900"/>
          </a:xfrm>
          <a:prstGeom prst="straightConnector1">
            <a:avLst/>
          </a:prstGeom>
          <a:noFill/>
          <a:ln w="9525" cap="flat" cmpd="sng">
            <a:solidFill>
              <a:schemeClr val="dk2"/>
            </a:solidFill>
            <a:prstDash val="solid"/>
            <a:round/>
            <a:headEnd type="none" w="med" len="med"/>
            <a:tailEnd type="none" w="med" len="med"/>
          </a:ln>
        </p:spPr>
      </p:cxnSp>
      <p:cxnSp>
        <p:nvCxnSpPr>
          <p:cNvPr id="304" name="Google Shape;355;p15">
            <a:extLst>
              <a:ext uri="{FF2B5EF4-FFF2-40B4-BE49-F238E27FC236}">
                <a16:creationId xmlns:a16="http://schemas.microsoft.com/office/drawing/2014/main" id="{6EC473E2-6A37-46A6-8211-F5483A8C2901}"/>
              </a:ext>
            </a:extLst>
          </p:cNvPr>
          <p:cNvCxnSpPr>
            <a:stCxn id="292" idx="0"/>
            <a:endCxn id="297" idx="3"/>
          </p:cNvCxnSpPr>
          <p:nvPr/>
        </p:nvCxnSpPr>
        <p:spPr>
          <a:xfrm rot="10800000">
            <a:off x="4440953" y="7245881"/>
            <a:ext cx="0" cy="530700"/>
          </a:xfrm>
          <a:prstGeom prst="straightConnector1">
            <a:avLst/>
          </a:prstGeom>
          <a:noFill/>
          <a:ln w="9525" cap="flat" cmpd="sng">
            <a:solidFill>
              <a:schemeClr val="dk2"/>
            </a:solidFill>
            <a:prstDash val="solid"/>
            <a:round/>
            <a:headEnd type="none" w="med" len="med"/>
            <a:tailEnd type="none" w="med" len="med"/>
          </a:ln>
        </p:spPr>
      </p:cxnSp>
      <p:cxnSp>
        <p:nvCxnSpPr>
          <p:cNvPr id="305" name="Google Shape;360;p15">
            <a:extLst>
              <a:ext uri="{FF2B5EF4-FFF2-40B4-BE49-F238E27FC236}">
                <a16:creationId xmlns:a16="http://schemas.microsoft.com/office/drawing/2014/main" id="{7E6672E6-FF23-45FC-92AD-FFFEC288BC1E}"/>
              </a:ext>
            </a:extLst>
          </p:cNvPr>
          <p:cNvCxnSpPr>
            <a:stCxn id="293" idx="1"/>
            <a:endCxn id="296" idx="1"/>
          </p:cNvCxnSpPr>
          <p:nvPr/>
        </p:nvCxnSpPr>
        <p:spPr>
          <a:xfrm>
            <a:off x="4115613" y="8180553"/>
            <a:ext cx="288300" cy="0"/>
          </a:xfrm>
          <a:prstGeom prst="straightConnector1">
            <a:avLst/>
          </a:prstGeom>
          <a:noFill/>
          <a:ln w="9525" cap="flat" cmpd="sng">
            <a:solidFill>
              <a:schemeClr val="dk2"/>
            </a:solidFill>
            <a:prstDash val="solid"/>
            <a:round/>
            <a:headEnd type="none" w="med" len="med"/>
            <a:tailEnd type="none" w="med" len="med"/>
          </a:ln>
        </p:spPr>
      </p:cxnSp>
      <p:sp>
        <p:nvSpPr>
          <p:cNvPr id="306" name="Google Shape;365;p15">
            <a:extLst>
              <a:ext uri="{FF2B5EF4-FFF2-40B4-BE49-F238E27FC236}">
                <a16:creationId xmlns:a16="http://schemas.microsoft.com/office/drawing/2014/main" id="{A181ECAE-AA23-4BB5-BB3C-517C124DEC0F}"/>
              </a:ext>
            </a:extLst>
          </p:cNvPr>
          <p:cNvSpPr/>
          <p:nvPr/>
        </p:nvSpPr>
        <p:spPr>
          <a:xfrm flipH="1">
            <a:off x="3657405" y="7441993"/>
            <a:ext cx="147900" cy="138600"/>
          </a:xfrm>
          <a:prstGeom prst="triangle">
            <a:avLst>
              <a:gd name="adj" fmla="val 50000"/>
            </a:avLst>
          </a:prstGeom>
          <a:solidFill>
            <a:srgbClr val="FFFF00"/>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07" name="Google Shape;366;p15">
            <a:extLst>
              <a:ext uri="{FF2B5EF4-FFF2-40B4-BE49-F238E27FC236}">
                <a16:creationId xmlns:a16="http://schemas.microsoft.com/office/drawing/2014/main" id="{C05A53A6-1AC1-48D3-AC66-4564E8BA7FC1}"/>
              </a:ext>
            </a:extLst>
          </p:cNvPr>
          <p:cNvCxnSpPr>
            <a:stCxn id="306" idx="0"/>
            <a:endCxn id="294" idx="3"/>
          </p:cNvCxnSpPr>
          <p:nvPr/>
        </p:nvCxnSpPr>
        <p:spPr>
          <a:xfrm rot="10800000" flipH="1">
            <a:off x="3731355" y="7245793"/>
            <a:ext cx="347400" cy="196200"/>
          </a:xfrm>
          <a:prstGeom prst="straightConnector1">
            <a:avLst/>
          </a:prstGeom>
          <a:noFill/>
          <a:ln w="9525" cap="flat" cmpd="sng">
            <a:solidFill>
              <a:schemeClr val="dk2"/>
            </a:solidFill>
            <a:prstDash val="solid"/>
            <a:round/>
            <a:headEnd type="none" w="med" len="med"/>
            <a:tailEnd type="none" w="med" len="med"/>
          </a:ln>
        </p:spPr>
      </p:cxnSp>
      <p:cxnSp>
        <p:nvCxnSpPr>
          <p:cNvPr id="308" name="Google Shape;367;p15">
            <a:extLst>
              <a:ext uri="{FF2B5EF4-FFF2-40B4-BE49-F238E27FC236}">
                <a16:creationId xmlns:a16="http://schemas.microsoft.com/office/drawing/2014/main" id="{23F98447-F409-460A-B121-40960DD0C745}"/>
              </a:ext>
            </a:extLst>
          </p:cNvPr>
          <p:cNvCxnSpPr>
            <a:stCxn id="306" idx="3"/>
            <a:endCxn id="295" idx="0"/>
          </p:cNvCxnSpPr>
          <p:nvPr/>
        </p:nvCxnSpPr>
        <p:spPr>
          <a:xfrm>
            <a:off x="3731355" y="7580593"/>
            <a:ext cx="347400" cy="195900"/>
          </a:xfrm>
          <a:prstGeom prst="straightConnector1">
            <a:avLst/>
          </a:prstGeom>
          <a:noFill/>
          <a:ln w="9525" cap="flat" cmpd="sng">
            <a:solidFill>
              <a:schemeClr val="dk2"/>
            </a:solidFill>
            <a:prstDash val="solid"/>
            <a:round/>
            <a:headEnd type="none" w="med" len="med"/>
            <a:tailEnd type="none" w="med" len="med"/>
          </a:ln>
        </p:spPr>
      </p:cxnSp>
      <p:sp>
        <p:nvSpPr>
          <p:cNvPr id="309" name="Google Shape;368;p15">
            <a:extLst>
              <a:ext uri="{FF2B5EF4-FFF2-40B4-BE49-F238E27FC236}">
                <a16:creationId xmlns:a16="http://schemas.microsoft.com/office/drawing/2014/main" id="{803E2525-F28D-417F-8D61-EED5CED4C8F1}"/>
              </a:ext>
            </a:extLst>
          </p:cNvPr>
          <p:cNvSpPr/>
          <p:nvPr/>
        </p:nvSpPr>
        <p:spPr>
          <a:xfrm>
            <a:off x="4296853" y="8032953"/>
            <a:ext cx="288300" cy="295200"/>
          </a:xfrm>
          <a:prstGeom prst="ellipse">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70;p15">
            <a:extLst>
              <a:ext uri="{FF2B5EF4-FFF2-40B4-BE49-F238E27FC236}">
                <a16:creationId xmlns:a16="http://schemas.microsoft.com/office/drawing/2014/main" id="{BB0FDC9D-EC83-4F64-BCA3-4A3DF25E9C0B}"/>
              </a:ext>
            </a:extLst>
          </p:cNvPr>
          <p:cNvSpPr/>
          <p:nvPr/>
        </p:nvSpPr>
        <p:spPr>
          <a:xfrm>
            <a:off x="3934466" y="7048116"/>
            <a:ext cx="288300" cy="295200"/>
          </a:xfrm>
          <a:prstGeom prst="ellipse">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127"/>
        <p:cNvGrpSpPr/>
        <p:nvPr/>
      </p:nvGrpSpPr>
      <p:grpSpPr>
        <a:xfrm>
          <a:off x="0" y="0"/>
          <a:ext cx="0" cy="0"/>
          <a:chOff x="0" y="0"/>
          <a:chExt cx="0" cy="0"/>
        </a:xfrm>
      </p:grpSpPr>
      <p:sp>
        <p:nvSpPr>
          <p:cNvPr id="2128" name="Google Shape;2128;p32"/>
          <p:cNvSpPr/>
          <p:nvPr/>
        </p:nvSpPr>
        <p:spPr>
          <a:xfrm>
            <a:off x="1378125" y="1152525"/>
            <a:ext cx="3941400" cy="10767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32"/>
          <p:cNvSpPr/>
          <p:nvPr/>
        </p:nvSpPr>
        <p:spPr>
          <a:xfrm>
            <a:off x="2017846" y="1454410"/>
            <a:ext cx="152700" cy="152700"/>
          </a:xfrm>
          <a:prstGeom prst="ellipse">
            <a:avLst/>
          </a:prstGeom>
          <a:solidFill>
            <a:srgbClr val="6AA84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32"/>
          <p:cNvSpPr/>
          <p:nvPr/>
        </p:nvSpPr>
        <p:spPr>
          <a:xfrm>
            <a:off x="2834186" y="1454410"/>
            <a:ext cx="152700" cy="152700"/>
          </a:xfrm>
          <a:prstGeom prst="ellipse">
            <a:avLst/>
          </a:prstGeom>
          <a:solidFill>
            <a:srgbClr val="6AA84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32"/>
          <p:cNvSpPr/>
          <p:nvPr/>
        </p:nvSpPr>
        <p:spPr>
          <a:xfrm>
            <a:off x="2017846" y="1927152"/>
            <a:ext cx="152700" cy="152700"/>
          </a:xfrm>
          <a:prstGeom prst="ellipse">
            <a:avLst/>
          </a:prstGeom>
          <a:solidFill>
            <a:srgbClr val="6AA84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32"/>
          <p:cNvSpPr/>
          <p:nvPr/>
        </p:nvSpPr>
        <p:spPr>
          <a:xfrm>
            <a:off x="2426016" y="1927152"/>
            <a:ext cx="152700" cy="152700"/>
          </a:xfrm>
          <a:prstGeom prst="ellipse">
            <a:avLst/>
          </a:prstGeom>
          <a:solidFill>
            <a:srgbClr val="6AA84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32"/>
          <p:cNvSpPr/>
          <p:nvPr/>
        </p:nvSpPr>
        <p:spPr>
          <a:xfrm>
            <a:off x="3650526" y="1927152"/>
            <a:ext cx="152700" cy="152700"/>
          </a:xfrm>
          <a:prstGeom prst="ellipse">
            <a:avLst/>
          </a:prstGeom>
          <a:solidFill>
            <a:srgbClr val="6AA84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32"/>
          <p:cNvSpPr/>
          <p:nvPr/>
        </p:nvSpPr>
        <p:spPr>
          <a:xfrm>
            <a:off x="4236318" y="1460292"/>
            <a:ext cx="897900" cy="6195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32"/>
          <p:cNvSpPr/>
          <p:nvPr/>
        </p:nvSpPr>
        <p:spPr>
          <a:xfrm>
            <a:off x="4301427" y="1848182"/>
            <a:ext cx="152700" cy="152700"/>
          </a:xfrm>
          <a:prstGeom prst="ellipse">
            <a:avLst/>
          </a:prstGeom>
          <a:solidFill>
            <a:srgbClr val="6AA84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32"/>
          <p:cNvSpPr/>
          <p:nvPr/>
        </p:nvSpPr>
        <p:spPr>
          <a:xfrm>
            <a:off x="4301427" y="1507231"/>
            <a:ext cx="152700" cy="152700"/>
          </a:xfrm>
          <a:prstGeom prst="triangle">
            <a:avLst>
              <a:gd name="adj" fmla="val 50000"/>
            </a:avLst>
          </a:prstGeom>
          <a:solidFill>
            <a:srgbClr val="CC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32"/>
          <p:cNvSpPr/>
          <p:nvPr/>
        </p:nvSpPr>
        <p:spPr>
          <a:xfrm>
            <a:off x="2426016" y="1454410"/>
            <a:ext cx="152700" cy="152700"/>
          </a:xfrm>
          <a:prstGeom prst="triangle">
            <a:avLst>
              <a:gd name="adj" fmla="val 50000"/>
            </a:avLst>
          </a:prstGeom>
          <a:solidFill>
            <a:srgbClr val="CC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32"/>
          <p:cNvSpPr/>
          <p:nvPr/>
        </p:nvSpPr>
        <p:spPr>
          <a:xfrm>
            <a:off x="3650526" y="1454410"/>
            <a:ext cx="152700" cy="152700"/>
          </a:xfrm>
          <a:prstGeom prst="triangle">
            <a:avLst>
              <a:gd name="adj" fmla="val 50000"/>
            </a:avLst>
          </a:prstGeom>
          <a:solidFill>
            <a:srgbClr val="CC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32"/>
          <p:cNvSpPr/>
          <p:nvPr/>
        </p:nvSpPr>
        <p:spPr>
          <a:xfrm>
            <a:off x="3242356" y="1454410"/>
            <a:ext cx="152700" cy="152700"/>
          </a:xfrm>
          <a:prstGeom prst="triangle">
            <a:avLst>
              <a:gd name="adj" fmla="val 50000"/>
            </a:avLst>
          </a:prstGeom>
          <a:solidFill>
            <a:srgbClr val="CC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32"/>
          <p:cNvSpPr/>
          <p:nvPr/>
        </p:nvSpPr>
        <p:spPr>
          <a:xfrm>
            <a:off x="2834186" y="1927152"/>
            <a:ext cx="152700" cy="152700"/>
          </a:xfrm>
          <a:prstGeom prst="triangle">
            <a:avLst>
              <a:gd name="adj" fmla="val 50000"/>
            </a:avLst>
          </a:prstGeom>
          <a:solidFill>
            <a:srgbClr val="CC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32"/>
          <p:cNvSpPr/>
          <p:nvPr/>
        </p:nvSpPr>
        <p:spPr>
          <a:xfrm>
            <a:off x="3242356" y="1927152"/>
            <a:ext cx="152700" cy="152700"/>
          </a:xfrm>
          <a:prstGeom prst="triangle">
            <a:avLst>
              <a:gd name="adj" fmla="val 50000"/>
            </a:avLst>
          </a:prstGeom>
          <a:solidFill>
            <a:srgbClr val="CC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32"/>
          <p:cNvSpPr txBox="1"/>
          <p:nvPr/>
        </p:nvSpPr>
        <p:spPr>
          <a:xfrm>
            <a:off x="4454100" y="1430400"/>
            <a:ext cx="633900" cy="25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900"/>
              <a:t>Genic</a:t>
            </a:r>
            <a:endParaRPr sz="900"/>
          </a:p>
        </p:txBody>
      </p:sp>
      <p:sp>
        <p:nvSpPr>
          <p:cNvPr id="2143" name="Google Shape;2143;p32"/>
          <p:cNvSpPr txBox="1"/>
          <p:nvPr/>
        </p:nvSpPr>
        <p:spPr>
          <a:xfrm>
            <a:off x="4454100" y="1771650"/>
            <a:ext cx="756000" cy="25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900"/>
              <a:t>Non-Genic</a:t>
            </a:r>
            <a:endParaRPr sz="900"/>
          </a:p>
        </p:txBody>
      </p:sp>
      <p:cxnSp>
        <p:nvCxnSpPr>
          <p:cNvPr id="2144" name="Google Shape;2144;p32"/>
          <p:cNvCxnSpPr>
            <a:stCxn id="2129" idx="6"/>
            <a:endCxn id="2137" idx="1"/>
          </p:cNvCxnSpPr>
          <p:nvPr/>
        </p:nvCxnSpPr>
        <p:spPr>
          <a:xfrm>
            <a:off x="2170546" y="1530760"/>
            <a:ext cx="293700" cy="0"/>
          </a:xfrm>
          <a:prstGeom prst="straightConnector1">
            <a:avLst/>
          </a:prstGeom>
          <a:noFill/>
          <a:ln w="9525" cap="flat" cmpd="sng">
            <a:solidFill>
              <a:srgbClr val="000000"/>
            </a:solidFill>
            <a:prstDash val="solid"/>
            <a:round/>
            <a:headEnd type="none" w="med" len="med"/>
            <a:tailEnd type="none" w="med" len="med"/>
          </a:ln>
        </p:spPr>
      </p:cxnSp>
      <p:cxnSp>
        <p:nvCxnSpPr>
          <p:cNvPr id="2145" name="Google Shape;2145;p32"/>
          <p:cNvCxnSpPr>
            <a:stCxn id="2137" idx="5"/>
            <a:endCxn id="2130" idx="2"/>
          </p:cNvCxnSpPr>
          <p:nvPr/>
        </p:nvCxnSpPr>
        <p:spPr>
          <a:xfrm>
            <a:off x="2540541" y="1530760"/>
            <a:ext cx="293700" cy="0"/>
          </a:xfrm>
          <a:prstGeom prst="straightConnector1">
            <a:avLst/>
          </a:prstGeom>
          <a:noFill/>
          <a:ln w="9525" cap="flat" cmpd="sng">
            <a:solidFill>
              <a:srgbClr val="000000"/>
            </a:solidFill>
            <a:prstDash val="solid"/>
            <a:round/>
            <a:headEnd type="none" w="med" len="med"/>
            <a:tailEnd type="none" w="med" len="med"/>
          </a:ln>
        </p:spPr>
      </p:cxnSp>
      <p:cxnSp>
        <p:nvCxnSpPr>
          <p:cNvPr id="2146" name="Google Shape;2146;p32"/>
          <p:cNvCxnSpPr>
            <a:stCxn id="2130" idx="6"/>
            <a:endCxn id="2139" idx="1"/>
          </p:cNvCxnSpPr>
          <p:nvPr/>
        </p:nvCxnSpPr>
        <p:spPr>
          <a:xfrm>
            <a:off x="2986886" y="1530760"/>
            <a:ext cx="293700" cy="0"/>
          </a:xfrm>
          <a:prstGeom prst="straightConnector1">
            <a:avLst/>
          </a:prstGeom>
          <a:noFill/>
          <a:ln w="9525" cap="flat" cmpd="sng">
            <a:solidFill>
              <a:srgbClr val="000000"/>
            </a:solidFill>
            <a:prstDash val="solid"/>
            <a:round/>
            <a:headEnd type="none" w="med" len="med"/>
            <a:tailEnd type="none" w="med" len="med"/>
          </a:ln>
        </p:spPr>
      </p:cxnSp>
      <p:cxnSp>
        <p:nvCxnSpPr>
          <p:cNvPr id="2147" name="Google Shape;2147;p32"/>
          <p:cNvCxnSpPr>
            <a:stCxn id="2139" idx="5"/>
            <a:endCxn id="2138" idx="1"/>
          </p:cNvCxnSpPr>
          <p:nvPr/>
        </p:nvCxnSpPr>
        <p:spPr>
          <a:xfrm>
            <a:off x="3356881" y="1530760"/>
            <a:ext cx="331800" cy="0"/>
          </a:xfrm>
          <a:prstGeom prst="straightConnector1">
            <a:avLst/>
          </a:prstGeom>
          <a:noFill/>
          <a:ln w="9525" cap="flat" cmpd="sng">
            <a:solidFill>
              <a:srgbClr val="000000"/>
            </a:solidFill>
            <a:prstDash val="solid"/>
            <a:round/>
            <a:headEnd type="none" w="med" len="med"/>
            <a:tailEnd type="none" w="med" len="med"/>
          </a:ln>
        </p:spPr>
      </p:cxnSp>
      <p:cxnSp>
        <p:nvCxnSpPr>
          <p:cNvPr id="2148" name="Google Shape;2148;p32"/>
          <p:cNvCxnSpPr>
            <a:stCxn id="2131" idx="6"/>
            <a:endCxn id="2132" idx="2"/>
          </p:cNvCxnSpPr>
          <p:nvPr/>
        </p:nvCxnSpPr>
        <p:spPr>
          <a:xfrm>
            <a:off x="2170546" y="2003502"/>
            <a:ext cx="255600" cy="0"/>
          </a:xfrm>
          <a:prstGeom prst="straightConnector1">
            <a:avLst/>
          </a:prstGeom>
          <a:noFill/>
          <a:ln w="9525" cap="flat" cmpd="sng">
            <a:solidFill>
              <a:srgbClr val="000000"/>
            </a:solidFill>
            <a:prstDash val="solid"/>
            <a:round/>
            <a:headEnd type="none" w="med" len="med"/>
            <a:tailEnd type="none" w="med" len="med"/>
          </a:ln>
        </p:spPr>
      </p:cxnSp>
      <p:cxnSp>
        <p:nvCxnSpPr>
          <p:cNvPr id="2149" name="Google Shape;2149;p32"/>
          <p:cNvCxnSpPr>
            <a:stCxn id="2132" idx="6"/>
            <a:endCxn id="2140" idx="1"/>
          </p:cNvCxnSpPr>
          <p:nvPr/>
        </p:nvCxnSpPr>
        <p:spPr>
          <a:xfrm>
            <a:off x="2578716" y="2003502"/>
            <a:ext cx="293700" cy="0"/>
          </a:xfrm>
          <a:prstGeom prst="straightConnector1">
            <a:avLst/>
          </a:prstGeom>
          <a:noFill/>
          <a:ln w="9525" cap="flat" cmpd="sng">
            <a:solidFill>
              <a:srgbClr val="000000"/>
            </a:solidFill>
            <a:prstDash val="solid"/>
            <a:round/>
            <a:headEnd type="none" w="med" len="med"/>
            <a:tailEnd type="none" w="med" len="med"/>
          </a:ln>
        </p:spPr>
      </p:cxnSp>
      <p:cxnSp>
        <p:nvCxnSpPr>
          <p:cNvPr id="2150" name="Google Shape;2150;p32"/>
          <p:cNvCxnSpPr>
            <a:stCxn id="2140" idx="5"/>
            <a:endCxn id="2141" idx="1"/>
          </p:cNvCxnSpPr>
          <p:nvPr/>
        </p:nvCxnSpPr>
        <p:spPr>
          <a:xfrm>
            <a:off x="2948711" y="2003502"/>
            <a:ext cx="331800" cy="0"/>
          </a:xfrm>
          <a:prstGeom prst="straightConnector1">
            <a:avLst/>
          </a:prstGeom>
          <a:noFill/>
          <a:ln w="9525" cap="flat" cmpd="sng">
            <a:solidFill>
              <a:srgbClr val="000000"/>
            </a:solidFill>
            <a:prstDash val="solid"/>
            <a:round/>
            <a:headEnd type="none" w="med" len="med"/>
            <a:tailEnd type="none" w="med" len="med"/>
          </a:ln>
        </p:spPr>
      </p:cxnSp>
      <p:cxnSp>
        <p:nvCxnSpPr>
          <p:cNvPr id="2151" name="Google Shape;2151;p32"/>
          <p:cNvCxnSpPr>
            <a:stCxn id="2141" idx="5"/>
            <a:endCxn id="2133" idx="2"/>
          </p:cNvCxnSpPr>
          <p:nvPr/>
        </p:nvCxnSpPr>
        <p:spPr>
          <a:xfrm>
            <a:off x="3356881" y="2003502"/>
            <a:ext cx="293700" cy="0"/>
          </a:xfrm>
          <a:prstGeom prst="straightConnector1">
            <a:avLst/>
          </a:prstGeom>
          <a:noFill/>
          <a:ln w="9525" cap="flat" cmpd="sng">
            <a:solidFill>
              <a:srgbClr val="000000"/>
            </a:solidFill>
            <a:prstDash val="solid"/>
            <a:round/>
            <a:headEnd type="none" w="med" len="med"/>
            <a:tailEnd type="none" w="med" len="med"/>
          </a:ln>
        </p:spPr>
      </p:cxnSp>
      <p:sp>
        <p:nvSpPr>
          <p:cNvPr id="2152" name="Google Shape;2152;p32"/>
          <p:cNvSpPr txBox="1"/>
          <p:nvPr/>
        </p:nvSpPr>
        <p:spPr>
          <a:xfrm>
            <a:off x="1997370" y="1217096"/>
            <a:ext cx="193800" cy="152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A</a:t>
            </a:r>
            <a:endParaRPr sz="1000"/>
          </a:p>
        </p:txBody>
      </p:sp>
      <p:sp>
        <p:nvSpPr>
          <p:cNvPr id="2153" name="Google Shape;2153;p32"/>
          <p:cNvSpPr txBox="1"/>
          <p:nvPr/>
        </p:nvSpPr>
        <p:spPr>
          <a:xfrm>
            <a:off x="2405540" y="1217096"/>
            <a:ext cx="193800" cy="152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B</a:t>
            </a:r>
            <a:endParaRPr sz="1000"/>
          </a:p>
        </p:txBody>
      </p:sp>
      <p:sp>
        <p:nvSpPr>
          <p:cNvPr id="2154" name="Google Shape;2154;p32"/>
          <p:cNvSpPr txBox="1"/>
          <p:nvPr/>
        </p:nvSpPr>
        <p:spPr>
          <a:xfrm>
            <a:off x="2813710" y="1217096"/>
            <a:ext cx="193800" cy="152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C</a:t>
            </a:r>
            <a:endParaRPr sz="1000"/>
          </a:p>
        </p:txBody>
      </p:sp>
      <p:sp>
        <p:nvSpPr>
          <p:cNvPr id="2155" name="Google Shape;2155;p32"/>
          <p:cNvSpPr txBox="1"/>
          <p:nvPr/>
        </p:nvSpPr>
        <p:spPr>
          <a:xfrm>
            <a:off x="3221880" y="1217096"/>
            <a:ext cx="193800" cy="152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D</a:t>
            </a:r>
            <a:endParaRPr sz="1000"/>
          </a:p>
        </p:txBody>
      </p:sp>
      <p:sp>
        <p:nvSpPr>
          <p:cNvPr id="2156" name="Google Shape;2156;p32"/>
          <p:cNvSpPr txBox="1"/>
          <p:nvPr/>
        </p:nvSpPr>
        <p:spPr>
          <a:xfrm>
            <a:off x="3630050" y="1217096"/>
            <a:ext cx="193800" cy="152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E</a:t>
            </a:r>
            <a:endParaRPr sz="1000"/>
          </a:p>
        </p:txBody>
      </p:sp>
      <p:sp>
        <p:nvSpPr>
          <p:cNvPr id="2157" name="Google Shape;2157;p32"/>
          <p:cNvSpPr txBox="1"/>
          <p:nvPr/>
        </p:nvSpPr>
        <p:spPr>
          <a:xfrm>
            <a:off x="1383992" y="1428276"/>
            <a:ext cx="633900" cy="20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PCHi-C</a:t>
            </a:r>
            <a:endParaRPr sz="1000"/>
          </a:p>
        </p:txBody>
      </p:sp>
      <p:sp>
        <p:nvSpPr>
          <p:cNvPr id="2158" name="Google Shape;2158;p32"/>
          <p:cNvSpPr txBox="1"/>
          <p:nvPr/>
        </p:nvSpPr>
        <p:spPr>
          <a:xfrm>
            <a:off x="1384082" y="1901019"/>
            <a:ext cx="633900" cy="20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DNaseI</a:t>
            </a:r>
            <a:endParaRPr sz="100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162"/>
        <p:cNvGrpSpPr/>
        <p:nvPr/>
      </p:nvGrpSpPr>
      <p:grpSpPr>
        <a:xfrm>
          <a:off x="0" y="0"/>
          <a:ext cx="0" cy="0"/>
          <a:chOff x="0" y="0"/>
          <a:chExt cx="0" cy="0"/>
        </a:xfrm>
      </p:grpSpPr>
      <p:sp>
        <p:nvSpPr>
          <p:cNvPr id="2163" name="Google Shape;2163;p33"/>
          <p:cNvSpPr txBox="1">
            <a:spLocks noGrp="1"/>
          </p:cNvSpPr>
          <p:nvPr>
            <p:ph type="title"/>
          </p:nvPr>
        </p:nvSpPr>
        <p:spPr>
          <a:xfrm>
            <a:off x="233775" y="857189"/>
            <a:ext cx="6390300" cy="1103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Extras</a:t>
            </a:r>
            <a:endParaRPr/>
          </a:p>
        </p:txBody>
      </p:sp>
      <p:sp>
        <p:nvSpPr>
          <p:cNvPr id="2164" name="Google Shape;2164;p33"/>
          <p:cNvSpPr txBox="1">
            <a:spLocks noGrp="1"/>
          </p:cNvSpPr>
          <p:nvPr>
            <p:ph type="body" idx="1"/>
          </p:nvPr>
        </p:nvSpPr>
        <p:spPr>
          <a:xfrm>
            <a:off x="233775" y="2219850"/>
            <a:ext cx="6390300" cy="6580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168"/>
        <p:cNvGrpSpPr/>
        <p:nvPr/>
      </p:nvGrpSpPr>
      <p:grpSpPr>
        <a:xfrm>
          <a:off x="0" y="0"/>
          <a:ext cx="0" cy="0"/>
          <a:chOff x="0" y="0"/>
          <a:chExt cx="0" cy="0"/>
        </a:xfrm>
      </p:grpSpPr>
      <p:sp>
        <p:nvSpPr>
          <p:cNvPr id="2169" name="Google Shape;2169;p34"/>
          <p:cNvSpPr txBox="1">
            <a:spLocks noGrp="1"/>
          </p:cNvSpPr>
          <p:nvPr>
            <p:ph type="body" idx="1"/>
          </p:nvPr>
        </p:nvSpPr>
        <p:spPr>
          <a:xfrm>
            <a:off x="233875" y="8391750"/>
            <a:ext cx="6390300" cy="14208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a:t>Top, middle and bottom 100 genes by expression distance of 2 degrees</a:t>
            </a:r>
            <a:endParaRPr/>
          </a:p>
        </p:txBody>
      </p:sp>
      <p:pic>
        <p:nvPicPr>
          <p:cNvPr id="2170" name="Google Shape;2170;p34"/>
          <p:cNvPicPr preferRelativeResize="0"/>
          <p:nvPr/>
        </p:nvPicPr>
        <p:blipFill>
          <a:blip r:embed="rId3">
            <a:alphaModFix/>
          </a:blip>
          <a:stretch>
            <a:fillRect/>
          </a:stretch>
        </p:blipFill>
        <p:spPr>
          <a:xfrm>
            <a:off x="2171650" y="412375"/>
            <a:ext cx="2514750" cy="2466975"/>
          </a:xfrm>
          <a:prstGeom prst="rect">
            <a:avLst/>
          </a:prstGeom>
          <a:noFill/>
          <a:ln>
            <a:noFill/>
          </a:ln>
        </p:spPr>
      </p:pic>
      <p:pic>
        <p:nvPicPr>
          <p:cNvPr id="2171" name="Google Shape;2171;p34"/>
          <p:cNvPicPr preferRelativeResize="0"/>
          <p:nvPr/>
        </p:nvPicPr>
        <p:blipFill>
          <a:blip r:embed="rId4">
            <a:alphaModFix/>
          </a:blip>
          <a:stretch>
            <a:fillRect/>
          </a:stretch>
        </p:blipFill>
        <p:spPr>
          <a:xfrm>
            <a:off x="2171650" y="3054100"/>
            <a:ext cx="2514750" cy="2466977"/>
          </a:xfrm>
          <a:prstGeom prst="rect">
            <a:avLst/>
          </a:prstGeom>
          <a:noFill/>
          <a:ln>
            <a:noFill/>
          </a:ln>
        </p:spPr>
      </p:pic>
      <p:pic>
        <p:nvPicPr>
          <p:cNvPr id="2172" name="Google Shape;2172;p34"/>
          <p:cNvPicPr preferRelativeResize="0"/>
          <p:nvPr/>
        </p:nvPicPr>
        <p:blipFill>
          <a:blip r:embed="rId5">
            <a:alphaModFix/>
          </a:blip>
          <a:stretch>
            <a:fillRect/>
          </a:stretch>
        </p:blipFill>
        <p:spPr>
          <a:xfrm>
            <a:off x="2171650" y="5695819"/>
            <a:ext cx="2514750" cy="2466980"/>
          </a:xfrm>
          <a:prstGeom prst="rect">
            <a:avLst/>
          </a:prstGeom>
          <a:noFill/>
          <a:ln>
            <a:noFill/>
          </a:ln>
        </p:spPr>
      </p:pic>
      <p:sp>
        <p:nvSpPr>
          <p:cNvPr id="2173" name="Google Shape;2173;p34"/>
          <p:cNvSpPr txBox="1"/>
          <p:nvPr/>
        </p:nvSpPr>
        <p:spPr>
          <a:xfrm>
            <a:off x="4821000" y="6351513"/>
            <a:ext cx="2083800" cy="115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t>IAS AUPRC = 0.595</a:t>
            </a:r>
            <a:endParaRPr/>
          </a:p>
          <a:p>
            <a:pPr marL="0" lvl="0" indent="0" algn="l" rtl="0">
              <a:spcBef>
                <a:spcPts val="0"/>
              </a:spcBef>
              <a:spcAft>
                <a:spcPts val="0"/>
              </a:spcAft>
              <a:buNone/>
            </a:pPr>
            <a:endParaRPr/>
          </a:p>
          <a:p>
            <a:pPr marL="0" lvl="0" indent="0" algn="l" rtl="0">
              <a:spcBef>
                <a:spcPts val="0"/>
              </a:spcBef>
              <a:spcAft>
                <a:spcPts val="0"/>
              </a:spcAft>
              <a:buNone/>
            </a:pPr>
            <a:r>
              <a:rPr lang="en-GB"/>
              <a:t>CS AUPRC = 0.556</a:t>
            </a:r>
            <a:endParaRPr/>
          </a:p>
          <a:p>
            <a:pPr marL="0" lvl="0" indent="0" algn="l" rtl="0">
              <a:spcBef>
                <a:spcPts val="0"/>
              </a:spcBef>
              <a:spcAft>
                <a:spcPts val="0"/>
              </a:spcAft>
              <a:buNone/>
            </a:pPr>
            <a:endParaRPr/>
          </a:p>
          <a:p>
            <a:pPr marL="0" lvl="0" indent="0" algn="l" rtl="0">
              <a:spcBef>
                <a:spcPts val="0"/>
              </a:spcBef>
              <a:spcAft>
                <a:spcPts val="0"/>
              </a:spcAft>
              <a:buNone/>
            </a:pPr>
            <a:r>
              <a:rPr lang="en-GB"/>
              <a:t>Baseline = 0.363</a:t>
            </a:r>
            <a:endParaRPr/>
          </a:p>
          <a:p>
            <a:pPr marL="0" lvl="0" indent="0" algn="l" rtl="0">
              <a:spcBef>
                <a:spcPts val="0"/>
              </a:spcBef>
              <a:spcAft>
                <a:spcPts val="0"/>
              </a:spcAft>
              <a:buNone/>
            </a:pPr>
            <a:endParaRPr/>
          </a:p>
        </p:txBody>
      </p:sp>
      <p:sp>
        <p:nvSpPr>
          <p:cNvPr id="2174" name="Google Shape;2174;p34"/>
          <p:cNvSpPr txBox="1"/>
          <p:nvPr/>
        </p:nvSpPr>
        <p:spPr>
          <a:xfrm>
            <a:off x="4774200" y="3709775"/>
            <a:ext cx="2083800" cy="115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t>IAS AUPRC = 0.466</a:t>
            </a:r>
            <a:endParaRPr/>
          </a:p>
          <a:p>
            <a:pPr marL="0" lvl="0" indent="0" algn="l" rtl="0">
              <a:spcBef>
                <a:spcPts val="0"/>
              </a:spcBef>
              <a:spcAft>
                <a:spcPts val="0"/>
              </a:spcAft>
              <a:buNone/>
            </a:pPr>
            <a:endParaRPr/>
          </a:p>
          <a:p>
            <a:pPr marL="0" lvl="0" indent="0" algn="l" rtl="0">
              <a:spcBef>
                <a:spcPts val="0"/>
              </a:spcBef>
              <a:spcAft>
                <a:spcPts val="0"/>
              </a:spcAft>
              <a:buNone/>
            </a:pPr>
            <a:r>
              <a:rPr lang="en-GB"/>
              <a:t>CS AUPRC = 0.503</a:t>
            </a:r>
            <a:endParaRPr/>
          </a:p>
          <a:p>
            <a:pPr marL="0" lvl="0" indent="0" algn="l" rtl="0">
              <a:spcBef>
                <a:spcPts val="0"/>
              </a:spcBef>
              <a:spcAft>
                <a:spcPts val="0"/>
              </a:spcAft>
              <a:buNone/>
            </a:pPr>
            <a:endParaRPr/>
          </a:p>
          <a:p>
            <a:pPr marL="0" lvl="0" indent="0" algn="l" rtl="0">
              <a:spcBef>
                <a:spcPts val="0"/>
              </a:spcBef>
              <a:spcAft>
                <a:spcPts val="0"/>
              </a:spcAft>
              <a:buNone/>
            </a:pPr>
            <a:r>
              <a:rPr lang="en-GB"/>
              <a:t>Baseline = 0.263</a:t>
            </a:r>
            <a:endParaRPr/>
          </a:p>
          <a:p>
            <a:pPr marL="0" lvl="0" indent="0" algn="l" rtl="0">
              <a:spcBef>
                <a:spcPts val="0"/>
              </a:spcBef>
              <a:spcAft>
                <a:spcPts val="0"/>
              </a:spcAft>
              <a:buNone/>
            </a:pPr>
            <a:endParaRPr/>
          </a:p>
        </p:txBody>
      </p:sp>
      <p:sp>
        <p:nvSpPr>
          <p:cNvPr id="2175" name="Google Shape;2175;p34"/>
          <p:cNvSpPr txBox="1"/>
          <p:nvPr/>
        </p:nvSpPr>
        <p:spPr>
          <a:xfrm>
            <a:off x="4774200" y="1068025"/>
            <a:ext cx="2083800" cy="115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t>IAS AUPRC = 0.536</a:t>
            </a:r>
            <a:endParaRPr/>
          </a:p>
          <a:p>
            <a:pPr marL="0" lvl="0" indent="0" algn="l" rtl="0">
              <a:spcBef>
                <a:spcPts val="0"/>
              </a:spcBef>
              <a:spcAft>
                <a:spcPts val="0"/>
              </a:spcAft>
              <a:buNone/>
            </a:pPr>
            <a:endParaRPr/>
          </a:p>
          <a:p>
            <a:pPr marL="0" lvl="0" indent="0" algn="l" rtl="0">
              <a:spcBef>
                <a:spcPts val="0"/>
              </a:spcBef>
              <a:spcAft>
                <a:spcPts val="0"/>
              </a:spcAft>
              <a:buNone/>
            </a:pPr>
            <a:r>
              <a:rPr lang="en-GB"/>
              <a:t>CS AUPRC = 0.597</a:t>
            </a:r>
            <a:endParaRPr/>
          </a:p>
          <a:p>
            <a:pPr marL="0" lvl="0" indent="0" algn="l" rtl="0">
              <a:spcBef>
                <a:spcPts val="0"/>
              </a:spcBef>
              <a:spcAft>
                <a:spcPts val="0"/>
              </a:spcAft>
              <a:buNone/>
            </a:pPr>
            <a:endParaRPr/>
          </a:p>
          <a:p>
            <a:pPr marL="0" lvl="0" indent="0" algn="l" rtl="0">
              <a:spcBef>
                <a:spcPts val="0"/>
              </a:spcBef>
              <a:spcAft>
                <a:spcPts val="0"/>
              </a:spcAft>
              <a:buNone/>
            </a:pPr>
            <a:r>
              <a:rPr lang="en-GB"/>
              <a:t>Baseline = 0.31</a:t>
            </a:r>
            <a:endParaRPr/>
          </a:p>
          <a:p>
            <a:pPr marL="0" lvl="0" indent="0" algn="l" rtl="0">
              <a:spcBef>
                <a:spcPts val="0"/>
              </a:spcBef>
              <a:spcAft>
                <a:spcPts val="0"/>
              </a:spcAft>
              <a:buNone/>
            </a:pP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179"/>
        <p:cNvGrpSpPr/>
        <p:nvPr/>
      </p:nvGrpSpPr>
      <p:grpSpPr>
        <a:xfrm>
          <a:off x="0" y="0"/>
          <a:ext cx="0" cy="0"/>
          <a:chOff x="0" y="0"/>
          <a:chExt cx="0" cy="0"/>
        </a:xfrm>
      </p:grpSpPr>
      <p:sp>
        <p:nvSpPr>
          <p:cNvPr id="2180" name="Google Shape;2180;p35"/>
          <p:cNvSpPr txBox="1">
            <a:spLocks noGrp="1"/>
          </p:cNvSpPr>
          <p:nvPr>
            <p:ph type="body" idx="1"/>
          </p:nvPr>
        </p:nvSpPr>
        <p:spPr>
          <a:xfrm>
            <a:off x="233863" y="7814000"/>
            <a:ext cx="6390300" cy="2198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2181" name="Google Shape;2181;p35"/>
          <p:cNvPicPr preferRelativeResize="0"/>
          <p:nvPr/>
        </p:nvPicPr>
        <p:blipFill>
          <a:blip r:embed="rId3">
            <a:alphaModFix/>
          </a:blip>
          <a:stretch>
            <a:fillRect/>
          </a:stretch>
        </p:blipFill>
        <p:spPr>
          <a:xfrm>
            <a:off x="1367063" y="696512"/>
            <a:ext cx="4123825" cy="3117614"/>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185"/>
        <p:cNvGrpSpPr/>
        <p:nvPr/>
      </p:nvGrpSpPr>
      <p:grpSpPr>
        <a:xfrm>
          <a:off x="0" y="0"/>
          <a:ext cx="0" cy="0"/>
          <a:chOff x="0" y="0"/>
          <a:chExt cx="0" cy="0"/>
        </a:xfrm>
      </p:grpSpPr>
      <p:sp>
        <p:nvSpPr>
          <p:cNvPr id="2186" name="Google Shape;2186;p36"/>
          <p:cNvSpPr txBox="1">
            <a:spLocks noGrp="1"/>
          </p:cNvSpPr>
          <p:nvPr>
            <p:ph type="body" idx="1"/>
          </p:nvPr>
        </p:nvSpPr>
        <p:spPr>
          <a:xfrm>
            <a:off x="233863" y="7814000"/>
            <a:ext cx="6390300" cy="2198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2187" name="Google Shape;2187;p36"/>
          <p:cNvPicPr preferRelativeResize="0"/>
          <p:nvPr/>
        </p:nvPicPr>
        <p:blipFill>
          <a:blip r:embed="rId3">
            <a:alphaModFix/>
          </a:blip>
          <a:stretch>
            <a:fillRect/>
          </a:stretch>
        </p:blipFill>
        <p:spPr>
          <a:xfrm>
            <a:off x="1367063" y="696512"/>
            <a:ext cx="4123825" cy="3117614"/>
          </a:xfrm>
          <a:prstGeom prst="rect">
            <a:avLst/>
          </a:prstGeom>
          <a:noFill/>
          <a:ln>
            <a:noFill/>
          </a:ln>
        </p:spPr>
      </p:pic>
      <p:pic>
        <p:nvPicPr>
          <p:cNvPr id="2188" name="Google Shape;2188;p36"/>
          <p:cNvPicPr preferRelativeResize="0"/>
          <p:nvPr/>
        </p:nvPicPr>
        <p:blipFill>
          <a:blip r:embed="rId4">
            <a:alphaModFix/>
          </a:blip>
          <a:stretch>
            <a:fillRect/>
          </a:stretch>
        </p:blipFill>
        <p:spPr>
          <a:xfrm>
            <a:off x="1367075" y="4255262"/>
            <a:ext cx="4123825" cy="3117614"/>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192"/>
        <p:cNvGrpSpPr/>
        <p:nvPr/>
      </p:nvGrpSpPr>
      <p:grpSpPr>
        <a:xfrm>
          <a:off x="0" y="0"/>
          <a:ext cx="0" cy="0"/>
          <a:chOff x="0" y="0"/>
          <a:chExt cx="0" cy="0"/>
        </a:xfrm>
      </p:grpSpPr>
      <p:sp>
        <p:nvSpPr>
          <p:cNvPr id="2193" name="Google Shape;2193;p37"/>
          <p:cNvSpPr txBox="1">
            <a:spLocks noGrp="1"/>
          </p:cNvSpPr>
          <p:nvPr>
            <p:ph type="body" idx="1"/>
          </p:nvPr>
        </p:nvSpPr>
        <p:spPr>
          <a:xfrm>
            <a:off x="233863" y="7814000"/>
            <a:ext cx="6390300" cy="2198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2194" name="Google Shape;2194;p37"/>
          <p:cNvPicPr preferRelativeResize="0"/>
          <p:nvPr/>
        </p:nvPicPr>
        <p:blipFill>
          <a:blip r:embed="rId3">
            <a:alphaModFix/>
          </a:blip>
          <a:stretch>
            <a:fillRect/>
          </a:stretch>
        </p:blipFill>
        <p:spPr>
          <a:xfrm>
            <a:off x="2848612" y="1497175"/>
            <a:ext cx="4123825" cy="3117625"/>
          </a:xfrm>
          <a:prstGeom prst="rect">
            <a:avLst/>
          </a:prstGeom>
          <a:noFill/>
          <a:ln>
            <a:noFill/>
          </a:ln>
        </p:spPr>
      </p:pic>
      <p:pic>
        <p:nvPicPr>
          <p:cNvPr id="2195" name="Google Shape;2195;p37"/>
          <p:cNvPicPr preferRelativeResize="0"/>
          <p:nvPr/>
        </p:nvPicPr>
        <p:blipFill rotWithShape="1">
          <a:blip r:embed="rId4">
            <a:alphaModFix/>
          </a:blip>
          <a:srcRect/>
          <a:stretch/>
        </p:blipFill>
        <p:spPr>
          <a:xfrm>
            <a:off x="3353887" y="4844013"/>
            <a:ext cx="3504125" cy="3462076"/>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199"/>
        <p:cNvGrpSpPr/>
        <p:nvPr/>
      </p:nvGrpSpPr>
      <p:grpSpPr>
        <a:xfrm>
          <a:off x="0" y="0"/>
          <a:ext cx="0" cy="0"/>
          <a:chOff x="0" y="0"/>
          <a:chExt cx="0" cy="0"/>
        </a:xfrm>
      </p:grpSpPr>
      <p:sp>
        <p:nvSpPr>
          <p:cNvPr id="2200" name="Google Shape;2200;p38"/>
          <p:cNvSpPr txBox="1">
            <a:spLocks noGrp="1"/>
          </p:cNvSpPr>
          <p:nvPr>
            <p:ph type="body" idx="1"/>
          </p:nvPr>
        </p:nvSpPr>
        <p:spPr>
          <a:xfrm>
            <a:off x="233863" y="7814000"/>
            <a:ext cx="6390300" cy="2198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2201" name="Google Shape;2201;p38"/>
          <p:cNvPicPr preferRelativeResize="0"/>
          <p:nvPr/>
        </p:nvPicPr>
        <p:blipFill>
          <a:blip r:embed="rId3">
            <a:alphaModFix/>
          </a:blip>
          <a:stretch>
            <a:fillRect/>
          </a:stretch>
        </p:blipFill>
        <p:spPr>
          <a:xfrm>
            <a:off x="1367063" y="696512"/>
            <a:ext cx="4123825" cy="3117614"/>
          </a:xfrm>
          <a:prstGeom prst="rect">
            <a:avLst/>
          </a:prstGeom>
          <a:noFill/>
          <a:ln>
            <a:noFill/>
          </a:ln>
        </p:spPr>
      </p:pic>
      <p:pic>
        <p:nvPicPr>
          <p:cNvPr id="2202" name="Google Shape;2202;p38"/>
          <p:cNvPicPr preferRelativeResize="0"/>
          <p:nvPr/>
        </p:nvPicPr>
        <p:blipFill>
          <a:blip r:embed="rId4">
            <a:alphaModFix/>
          </a:blip>
          <a:stretch>
            <a:fillRect/>
          </a:stretch>
        </p:blipFill>
        <p:spPr>
          <a:xfrm>
            <a:off x="1367075" y="4255262"/>
            <a:ext cx="4123825" cy="3117614"/>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206"/>
        <p:cNvGrpSpPr/>
        <p:nvPr/>
      </p:nvGrpSpPr>
      <p:grpSpPr>
        <a:xfrm>
          <a:off x="0" y="0"/>
          <a:ext cx="0" cy="0"/>
          <a:chOff x="0" y="0"/>
          <a:chExt cx="0" cy="0"/>
        </a:xfrm>
      </p:grpSpPr>
      <p:sp>
        <p:nvSpPr>
          <p:cNvPr id="2207" name="Google Shape;2207;p39"/>
          <p:cNvSpPr/>
          <p:nvPr/>
        </p:nvSpPr>
        <p:spPr>
          <a:xfrm>
            <a:off x="1814525" y="1081450"/>
            <a:ext cx="530400" cy="530400"/>
          </a:xfrm>
          <a:prstGeom prst="ellipse">
            <a:avLst/>
          </a:prstGeom>
          <a:solidFill>
            <a:srgbClr val="E0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39"/>
          <p:cNvSpPr/>
          <p:nvPr/>
        </p:nvSpPr>
        <p:spPr>
          <a:xfrm>
            <a:off x="3103500" y="1081450"/>
            <a:ext cx="530400" cy="530400"/>
          </a:xfrm>
          <a:prstGeom prst="ellipse">
            <a:avLst/>
          </a:prstGeom>
          <a:solidFill>
            <a:srgbClr val="E0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39"/>
          <p:cNvSpPr/>
          <p:nvPr/>
        </p:nvSpPr>
        <p:spPr>
          <a:xfrm>
            <a:off x="4392475" y="1081450"/>
            <a:ext cx="530400" cy="530400"/>
          </a:xfrm>
          <a:prstGeom prst="ellipse">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39"/>
          <p:cNvSpPr/>
          <p:nvPr/>
        </p:nvSpPr>
        <p:spPr>
          <a:xfrm>
            <a:off x="4392475" y="2128450"/>
            <a:ext cx="530400" cy="530400"/>
          </a:xfrm>
          <a:prstGeom prst="ellipse">
            <a:avLst/>
          </a:prstGeom>
          <a:solidFill>
            <a:srgbClr val="E0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39"/>
          <p:cNvSpPr/>
          <p:nvPr/>
        </p:nvSpPr>
        <p:spPr>
          <a:xfrm>
            <a:off x="3103500" y="2128450"/>
            <a:ext cx="530400" cy="530400"/>
          </a:xfrm>
          <a:prstGeom prst="ellipse">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39"/>
          <p:cNvSpPr/>
          <p:nvPr/>
        </p:nvSpPr>
        <p:spPr>
          <a:xfrm>
            <a:off x="1814525" y="2128450"/>
            <a:ext cx="530400" cy="530400"/>
          </a:xfrm>
          <a:prstGeom prst="ellipse">
            <a:avLst/>
          </a:prstGeom>
          <a:solidFill>
            <a:srgbClr val="E0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39"/>
          <p:cNvSpPr/>
          <p:nvPr/>
        </p:nvSpPr>
        <p:spPr>
          <a:xfrm>
            <a:off x="4392475" y="3175450"/>
            <a:ext cx="530400" cy="530400"/>
          </a:xfrm>
          <a:prstGeom prst="ellipse">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39"/>
          <p:cNvSpPr/>
          <p:nvPr/>
        </p:nvSpPr>
        <p:spPr>
          <a:xfrm>
            <a:off x="3103500" y="3175450"/>
            <a:ext cx="530400" cy="530400"/>
          </a:xfrm>
          <a:prstGeom prst="ellipse">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39"/>
          <p:cNvSpPr/>
          <p:nvPr/>
        </p:nvSpPr>
        <p:spPr>
          <a:xfrm>
            <a:off x="1814525" y="3175450"/>
            <a:ext cx="530400" cy="530400"/>
          </a:xfrm>
          <a:prstGeom prst="ellipse">
            <a:avLst/>
          </a:prstGeom>
          <a:solidFill>
            <a:srgbClr val="E0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216" name="Google Shape;2216;p39"/>
          <p:cNvCxnSpPr>
            <a:stCxn id="2207" idx="6"/>
            <a:endCxn id="2208" idx="2"/>
          </p:cNvCxnSpPr>
          <p:nvPr/>
        </p:nvCxnSpPr>
        <p:spPr>
          <a:xfrm>
            <a:off x="2344925" y="1346650"/>
            <a:ext cx="758700" cy="0"/>
          </a:xfrm>
          <a:prstGeom prst="straightConnector1">
            <a:avLst/>
          </a:prstGeom>
          <a:noFill/>
          <a:ln w="9525" cap="flat" cmpd="sng">
            <a:solidFill>
              <a:schemeClr val="dk2"/>
            </a:solidFill>
            <a:prstDash val="solid"/>
            <a:round/>
            <a:headEnd type="none" w="med" len="med"/>
            <a:tailEnd type="none" w="med" len="med"/>
          </a:ln>
        </p:spPr>
      </p:cxnSp>
      <p:cxnSp>
        <p:nvCxnSpPr>
          <p:cNvPr id="2217" name="Google Shape;2217;p39"/>
          <p:cNvCxnSpPr>
            <a:stCxn id="2208" idx="6"/>
            <a:endCxn id="2209" idx="2"/>
          </p:cNvCxnSpPr>
          <p:nvPr/>
        </p:nvCxnSpPr>
        <p:spPr>
          <a:xfrm>
            <a:off x="3633900" y="1346650"/>
            <a:ext cx="758700" cy="0"/>
          </a:xfrm>
          <a:prstGeom prst="straightConnector1">
            <a:avLst/>
          </a:prstGeom>
          <a:noFill/>
          <a:ln w="9525" cap="flat" cmpd="sng">
            <a:solidFill>
              <a:schemeClr val="dk2"/>
            </a:solidFill>
            <a:prstDash val="solid"/>
            <a:round/>
            <a:headEnd type="none" w="med" len="med"/>
            <a:tailEnd type="none" w="med" len="med"/>
          </a:ln>
        </p:spPr>
      </p:cxnSp>
      <p:cxnSp>
        <p:nvCxnSpPr>
          <p:cNvPr id="2218" name="Google Shape;2218;p39"/>
          <p:cNvCxnSpPr>
            <a:stCxn id="2212" idx="6"/>
            <a:endCxn id="2211" idx="2"/>
          </p:cNvCxnSpPr>
          <p:nvPr/>
        </p:nvCxnSpPr>
        <p:spPr>
          <a:xfrm>
            <a:off x="2344925" y="2393650"/>
            <a:ext cx="758700" cy="0"/>
          </a:xfrm>
          <a:prstGeom prst="straightConnector1">
            <a:avLst/>
          </a:prstGeom>
          <a:noFill/>
          <a:ln w="9525" cap="flat" cmpd="sng">
            <a:solidFill>
              <a:schemeClr val="dk2"/>
            </a:solidFill>
            <a:prstDash val="solid"/>
            <a:round/>
            <a:headEnd type="none" w="med" len="med"/>
            <a:tailEnd type="none" w="med" len="med"/>
          </a:ln>
        </p:spPr>
      </p:cxnSp>
      <p:cxnSp>
        <p:nvCxnSpPr>
          <p:cNvPr id="2219" name="Google Shape;2219;p39"/>
          <p:cNvCxnSpPr>
            <a:stCxn id="2211" idx="6"/>
            <a:endCxn id="2210" idx="2"/>
          </p:cNvCxnSpPr>
          <p:nvPr/>
        </p:nvCxnSpPr>
        <p:spPr>
          <a:xfrm>
            <a:off x="3633900" y="2393650"/>
            <a:ext cx="758700" cy="0"/>
          </a:xfrm>
          <a:prstGeom prst="straightConnector1">
            <a:avLst/>
          </a:prstGeom>
          <a:noFill/>
          <a:ln w="9525" cap="flat" cmpd="sng">
            <a:solidFill>
              <a:schemeClr val="dk2"/>
            </a:solidFill>
            <a:prstDash val="solid"/>
            <a:round/>
            <a:headEnd type="none" w="med" len="med"/>
            <a:tailEnd type="none" w="med" len="med"/>
          </a:ln>
        </p:spPr>
      </p:cxnSp>
      <p:cxnSp>
        <p:nvCxnSpPr>
          <p:cNvPr id="2220" name="Google Shape;2220;p39"/>
          <p:cNvCxnSpPr>
            <a:stCxn id="2215" idx="6"/>
            <a:endCxn id="2214" idx="2"/>
          </p:cNvCxnSpPr>
          <p:nvPr/>
        </p:nvCxnSpPr>
        <p:spPr>
          <a:xfrm>
            <a:off x="2344925" y="3440650"/>
            <a:ext cx="758700" cy="0"/>
          </a:xfrm>
          <a:prstGeom prst="straightConnector1">
            <a:avLst/>
          </a:prstGeom>
          <a:noFill/>
          <a:ln w="9525" cap="flat" cmpd="sng">
            <a:solidFill>
              <a:schemeClr val="dk2"/>
            </a:solidFill>
            <a:prstDash val="solid"/>
            <a:round/>
            <a:headEnd type="none" w="med" len="med"/>
            <a:tailEnd type="none" w="med" len="med"/>
          </a:ln>
        </p:spPr>
      </p:cxnSp>
      <p:cxnSp>
        <p:nvCxnSpPr>
          <p:cNvPr id="2221" name="Google Shape;2221;p39"/>
          <p:cNvCxnSpPr>
            <a:stCxn id="2214" idx="6"/>
            <a:endCxn id="2213" idx="2"/>
          </p:cNvCxnSpPr>
          <p:nvPr/>
        </p:nvCxnSpPr>
        <p:spPr>
          <a:xfrm>
            <a:off x="3633900" y="3440650"/>
            <a:ext cx="758700" cy="0"/>
          </a:xfrm>
          <a:prstGeom prst="straightConnector1">
            <a:avLst/>
          </a:prstGeom>
          <a:noFill/>
          <a:ln w="9525" cap="flat" cmpd="sng">
            <a:solidFill>
              <a:schemeClr val="dk2"/>
            </a:solidFill>
            <a:prstDash val="solid"/>
            <a:round/>
            <a:headEnd type="none" w="med" len="med"/>
            <a:tailEnd type="none" w="med" len="med"/>
          </a:ln>
        </p:spPr>
      </p:cxnSp>
      <p:pic>
        <p:nvPicPr>
          <p:cNvPr id="2222" name="Google Shape;2222;p39"/>
          <p:cNvPicPr preferRelativeResize="0"/>
          <p:nvPr/>
        </p:nvPicPr>
        <p:blipFill>
          <a:blip r:embed="rId3">
            <a:alphaModFix/>
          </a:blip>
          <a:stretch>
            <a:fillRect/>
          </a:stretch>
        </p:blipFill>
        <p:spPr>
          <a:xfrm>
            <a:off x="1298325" y="4761700"/>
            <a:ext cx="4109775" cy="4031699"/>
          </a:xfrm>
          <a:prstGeom prst="rect">
            <a:avLst/>
          </a:prstGeom>
          <a:noFill/>
          <a:ln>
            <a:noFill/>
          </a:ln>
        </p:spPr>
      </p:pic>
      <p:sp>
        <p:nvSpPr>
          <p:cNvPr id="2223" name="Google Shape;2223;p39"/>
          <p:cNvSpPr txBox="1"/>
          <p:nvPr/>
        </p:nvSpPr>
        <p:spPr>
          <a:xfrm>
            <a:off x="1700375" y="551050"/>
            <a:ext cx="758700" cy="530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a:t>Gene</a:t>
            </a:r>
            <a:endParaRPr/>
          </a:p>
        </p:txBody>
      </p:sp>
      <p:sp>
        <p:nvSpPr>
          <p:cNvPr id="2224" name="Google Shape;2224;p39"/>
          <p:cNvSpPr txBox="1"/>
          <p:nvPr/>
        </p:nvSpPr>
        <p:spPr>
          <a:xfrm>
            <a:off x="2989350" y="551050"/>
            <a:ext cx="758700" cy="530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a:t>1°</a:t>
            </a:r>
            <a:endParaRPr/>
          </a:p>
        </p:txBody>
      </p:sp>
      <p:sp>
        <p:nvSpPr>
          <p:cNvPr id="2225" name="Google Shape;2225;p39"/>
          <p:cNvSpPr txBox="1"/>
          <p:nvPr/>
        </p:nvSpPr>
        <p:spPr>
          <a:xfrm>
            <a:off x="4157725" y="551050"/>
            <a:ext cx="999900" cy="530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a:t>2°</a:t>
            </a:r>
            <a:endParaRPr/>
          </a:p>
        </p:txBody>
      </p:sp>
      <p:sp>
        <p:nvSpPr>
          <p:cNvPr id="2226" name="Google Shape;2226;p39"/>
          <p:cNvSpPr/>
          <p:nvPr/>
        </p:nvSpPr>
        <p:spPr>
          <a:xfrm rot="5400000">
            <a:off x="4581925" y="3580225"/>
            <a:ext cx="151500" cy="625200"/>
          </a:xfrm>
          <a:prstGeom prst="rightBrace">
            <a:avLst>
              <a:gd name="adj1" fmla="val 50000"/>
              <a:gd name="adj2"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39"/>
          <p:cNvSpPr txBox="1"/>
          <p:nvPr/>
        </p:nvSpPr>
        <p:spPr>
          <a:xfrm>
            <a:off x="4157725" y="3968563"/>
            <a:ext cx="999900" cy="530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a:t>14,219</a:t>
            </a:r>
            <a:endParaRPr/>
          </a:p>
        </p:txBody>
      </p:sp>
      <p:sp>
        <p:nvSpPr>
          <p:cNvPr id="2228" name="Google Shape;2228;p39"/>
          <p:cNvSpPr txBox="1"/>
          <p:nvPr/>
        </p:nvSpPr>
        <p:spPr>
          <a:xfrm>
            <a:off x="3633900" y="8120825"/>
            <a:ext cx="2102700" cy="39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t>PRC 0.7421879 (baseline=0.48)</a:t>
            </a:r>
            <a:endParaRPr/>
          </a:p>
        </p:txBody>
      </p:sp>
      <p:pic>
        <p:nvPicPr>
          <p:cNvPr id="2229" name="Google Shape;2229;p39"/>
          <p:cNvPicPr preferRelativeResize="0"/>
          <p:nvPr/>
        </p:nvPicPr>
        <p:blipFill>
          <a:blip r:embed="rId4">
            <a:alphaModFix/>
          </a:blip>
          <a:stretch>
            <a:fillRect/>
          </a:stretch>
        </p:blipFill>
        <p:spPr>
          <a:xfrm>
            <a:off x="6858000" y="4761700"/>
            <a:ext cx="4109785" cy="4031699"/>
          </a:xfrm>
          <a:prstGeom prst="rect">
            <a:avLst/>
          </a:prstGeom>
          <a:noFill/>
          <a:ln>
            <a:noFill/>
          </a:ln>
        </p:spPr>
      </p:pic>
      <p:sp>
        <p:nvSpPr>
          <p:cNvPr id="2230" name="Google Shape;2230;p39"/>
          <p:cNvSpPr txBox="1"/>
          <p:nvPr/>
        </p:nvSpPr>
        <p:spPr>
          <a:xfrm>
            <a:off x="8768800" y="8168175"/>
            <a:ext cx="2102700" cy="39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t>ROC 0.7533950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234"/>
        <p:cNvGrpSpPr/>
        <p:nvPr/>
      </p:nvGrpSpPr>
      <p:grpSpPr>
        <a:xfrm>
          <a:off x="0" y="0"/>
          <a:ext cx="0" cy="0"/>
          <a:chOff x="0" y="0"/>
          <a:chExt cx="0" cy="0"/>
        </a:xfrm>
      </p:grpSpPr>
      <p:sp>
        <p:nvSpPr>
          <p:cNvPr id="2235" name="Google Shape;2235;p40"/>
          <p:cNvSpPr txBox="1">
            <a:spLocks noGrp="1"/>
          </p:cNvSpPr>
          <p:nvPr>
            <p:ph type="title"/>
          </p:nvPr>
        </p:nvSpPr>
        <p:spPr>
          <a:xfrm>
            <a:off x="233775" y="857189"/>
            <a:ext cx="6390300" cy="1103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Stricter enhancer labs</a:t>
            </a:r>
            <a:endParaRPr/>
          </a:p>
        </p:txBody>
      </p:sp>
      <p:sp>
        <p:nvSpPr>
          <p:cNvPr id="2236" name="Google Shape;2236;p40"/>
          <p:cNvSpPr txBox="1">
            <a:spLocks noGrp="1"/>
          </p:cNvSpPr>
          <p:nvPr>
            <p:ph type="body" idx="1"/>
          </p:nvPr>
        </p:nvSpPr>
        <p:spPr>
          <a:xfrm>
            <a:off x="233775" y="2219850"/>
            <a:ext cx="6390300" cy="6580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2237" name="Google Shape;2237;p40"/>
          <p:cNvPicPr preferRelativeResize="0"/>
          <p:nvPr/>
        </p:nvPicPr>
        <p:blipFill>
          <a:blip r:embed="rId3">
            <a:alphaModFix/>
          </a:blip>
          <a:stretch>
            <a:fillRect/>
          </a:stretch>
        </p:blipFill>
        <p:spPr>
          <a:xfrm>
            <a:off x="1600297" y="2219850"/>
            <a:ext cx="3657425" cy="3587951"/>
          </a:xfrm>
          <a:prstGeom prst="rect">
            <a:avLst/>
          </a:prstGeom>
          <a:noFill/>
          <a:ln>
            <a:noFill/>
          </a:ln>
        </p:spPr>
      </p:pic>
      <p:pic>
        <p:nvPicPr>
          <p:cNvPr id="2238" name="Google Shape;2238;p40"/>
          <p:cNvPicPr preferRelativeResize="0"/>
          <p:nvPr/>
        </p:nvPicPr>
        <p:blipFill>
          <a:blip r:embed="rId4">
            <a:alphaModFix/>
          </a:blip>
          <a:stretch>
            <a:fillRect/>
          </a:stretch>
        </p:blipFill>
        <p:spPr>
          <a:xfrm>
            <a:off x="1600288" y="6197243"/>
            <a:ext cx="3657425" cy="3587931"/>
          </a:xfrm>
          <a:prstGeom prst="rect">
            <a:avLst/>
          </a:prstGeom>
          <a:noFill/>
          <a:ln>
            <a:noFill/>
          </a:ln>
        </p:spPr>
      </p:pic>
      <p:sp>
        <p:nvSpPr>
          <p:cNvPr id="2239" name="Google Shape;2239;p40"/>
          <p:cNvSpPr txBox="1"/>
          <p:nvPr/>
        </p:nvSpPr>
        <p:spPr>
          <a:xfrm>
            <a:off x="3748050" y="2462625"/>
            <a:ext cx="2102700" cy="39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t>PRC 0.3558392</a:t>
            </a:r>
            <a:endParaRPr/>
          </a:p>
          <a:p>
            <a:pPr marL="0" lvl="0" indent="0" algn="l" rtl="0">
              <a:spcBef>
                <a:spcPts val="0"/>
              </a:spcBef>
              <a:spcAft>
                <a:spcPts val="0"/>
              </a:spcAft>
              <a:buNone/>
            </a:pPr>
            <a:r>
              <a:rPr lang="en-GB"/>
              <a:t>Baseline=0.09</a:t>
            </a:r>
            <a:endParaRPr/>
          </a:p>
        </p:txBody>
      </p:sp>
      <p:sp>
        <p:nvSpPr>
          <p:cNvPr id="2240" name="Google Shape;2240;p40"/>
          <p:cNvSpPr txBox="1"/>
          <p:nvPr/>
        </p:nvSpPr>
        <p:spPr>
          <a:xfrm>
            <a:off x="3748050" y="9059900"/>
            <a:ext cx="2102700" cy="39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t>ROC 0.8428552</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244"/>
        <p:cNvGrpSpPr/>
        <p:nvPr/>
      </p:nvGrpSpPr>
      <p:grpSpPr>
        <a:xfrm>
          <a:off x="0" y="0"/>
          <a:ext cx="0" cy="0"/>
          <a:chOff x="0" y="0"/>
          <a:chExt cx="0" cy="0"/>
        </a:xfrm>
      </p:grpSpPr>
      <p:pic>
        <p:nvPicPr>
          <p:cNvPr id="2245" name="Google Shape;2245;p41"/>
          <p:cNvPicPr preferRelativeResize="0"/>
          <p:nvPr/>
        </p:nvPicPr>
        <p:blipFill>
          <a:blip r:embed="rId3">
            <a:alphaModFix/>
          </a:blip>
          <a:stretch>
            <a:fillRect/>
          </a:stretch>
        </p:blipFill>
        <p:spPr>
          <a:xfrm>
            <a:off x="1231476" y="4309800"/>
            <a:ext cx="4395050" cy="4311549"/>
          </a:xfrm>
          <a:prstGeom prst="rect">
            <a:avLst/>
          </a:prstGeom>
          <a:noFill/>
          <a:ln>
            <a:noFill/>
          </a:ln>
        </p:spPr>
      </p:pic>
      <p:pic>
        <p:nvPicPr>
          <p:cNvPr id="2246" name="Google Shape;2246;p41"/>
          <p:cNvPicPr preferRelativeResize="0"/>
          <p:nvPr/>
        </p:nvPicPr>
        <p:blipFill>
          <a:blip r:embed="rId4">
            <a:alphaModFix/>
          </a:blip>
          <a:stretch>
            <a:fillRect/>
          </a:stretch>
        </p:blipFill>
        <p:spPr>
          <a:xfrm>
            <a:off x="1678150" y="1032050"/>
            <a:ext cx="3501700" cy="2647302"/>
          </a:xfrm>
          <a:prstGeom prst="rect">
            <a:avLst/>
          </a:prstGeom>
          <a:noFill/>
          <a:ln>
            <a:noFill/>
          </a:ln>
        </p:spPr>
      </p:pic>
      <p:sp>
        <p:nvSpPr>
          <p:cNvPr id="2247" name="Google Shape;2247;p41"/>
          <p:cNvSpPr txBox="1">
            <a:spLocks noGrp="1"/>
          </p:cNvSpPr>
          <p:nvPr>
            <p:ph type="body" idx="1"/>
          </p:nvPr>
        </p:nvSpPr>
        <p:spPr>
          <a:xfrm>
            <a:off x="539425" y="8391750"/>
            <a:ext cx="5877900" cy="1231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sz="900"/>
              <a:t>Figure X. </a:t>
            </a:r>
            <a:endParaRPr sz="9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15"/>
          <p:cNvSpPr txBox="1">
            <a:spLocks noGrp="1"/>
          </p:cNvSpPr>
          <p:nvPr>
            <p:ph type="body" idx="1"/>
          </p:nvPr>
        </p:nvSpPr>
        <p:spPr>
          <a:xfrm>
            <a:off x="539425" y="8544150"/>
            <a:ext cx="5877900" cy="1231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sz="900"/>
              <a:t>Figure 2. Schematic diagram of the network propagation used to impute activity values at intergenic nodes. </a:t>
            </a:r>
            <a:r>
              <a:rPr lang="en-GB" sz="900" b="1"/>
              <a:t>A)</a:t>
            </a:r>
            <a:r>
              <a:rPr lang="en-GB" sz="900"/>
              <a:t> Genes are mapped to nodes representing genic chromatin fragments. Each gene has an associated gene activity value determined by RNA-seq data. </a:t>
            </a:r>
            <a:r>
              <a:rPr lang="en-GB" sz="900" b="1"/>
              <a:t>B) </a:t>
            </a:r>
            <a:r>
              <a:rPr lang="en-GB" sz="900"/>
              <a:t>Gene activity is propagated from gene nodes to genic chromatin nodes in propagation step one. Activity scores are then imputed in intergenic chromatin nodes by propagating the scores from genic chromatin nodes. </a:t>
            </a:r>
            <a:r>
              <a:rPr lang="en-GB" sz="900" b="1"/>
              <a:t>C)</a:t>
            </a:r>
            <a:r>
              <a:rPr lang="en-GB" sz="900"/>
              <a:t> Ranking of non-genic nodes by the imputed activity score to identify high confidence enhancer nodes.</a:t>
            </a:r>
            <a:endParaRPr sz="900"/>
          </a:p>
        </p:txBody>
      </p:sp>
      <p:sp>
        <p:nvSpPr>
          <p:cNvPr id="206" name="Google Shape;206;p15"/>
          <p:cNvSpPr/>
          <p:nvPr/>
        </p:nvSpPr>
        <p:spPr>
          <a:xfrm>
            <a:off x="2996750" y="2780585"/>
            <a:ext cx="147900" cy="138600"/>
          </a:xfrm>
          <a:prstGeom prst="ellipse">
            <a:avLst/>
          </a:prstGeom>
          <a:solidFill>
            <a:srgbClr val="FF0000"/>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5"/>
          <p:cNvSpPr/>
          <p:nvPr/>
        </p:nvSpPr>
        <p:spPr>
          <a:xfrm flipH="1">
            <a:off x="1565226" y="1580513"/>
            <a:ext cx="135900" cy="1386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15"/>
          <p:cNvSpPr/>
          <p:nvPr/>
        </p:nvSpPr>
        <p:spPr>
          <a:xfrm>
            <a:off x="2283866" y="1915135"/>
            <a:ext cx="147900" cy="138600"/>
          </a:xfrm>
          <a:prstGeom prst="triangle">
            <a:avLst>
              <a:gd name="adj" fmla="val 50000"/>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15"/>
          <p:cNvSpPr/>
          <p:nvPr/>
        </p:nvSpPr>
        <p:spPr>
          <a:xfrm>
            <a:off x="2646232" y="1915135"/>
            <a:ext cx="147900" cy="138600"/>
          </a:xfrm>
          <a:prstGeom prst="triangle">
            <a:avLst>
              <a:gd name="adj" fmla="val 50000"/>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15"/>
          <p:cNvSpPr/>
          <p:nvPr/>
        </p:nvSpPr>
        <p:spPr>
          <a:xfrm flipH="1">
            <a:off x="1559202" y="2249790"/>
            <a:ext cx="147900" cy="138600"/>
          </a:xfrm>
          <a:prstGeom prst="triangle">
            <a:avLst>
              <a:gd name="adj" fmla="val 50000"/>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5"/>
          <p:cNvSpPr/>
          <p:nvPr/>
        </p:nvSpPr>
        <p:spPr>
          <a:xfrm flipH="1">
            <a:off x="1565226" y="1245875"/>
            <a:ext cx="135900" cy="138600"/>
          </a:xfrm>
          <a:prstGeom prst="ellipse">
            <a:avLst/>
          </a:prstGeom>
          <a:solidFill>
            <a:srgbClr val="FF6F00"/>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15"/>
          <p:cNvSpPr/>
          <p:nvPr/>
        </p:nvSpPr>
        <p:spPr>
          <a:xfrm>
            <a:off x="2646301" y="2780567"/>
            <a:ext cx="135900" cy="1386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15"/>
          <p:cNvSpPr/>
          <p:nvPr/>
        </p:nvSpPr>
        <p:spPr>
          <a:xfrm>
            <a:off x="1921500" y="2584378"/>
            <a:ext cx="147900" cy="138600"/>
          </a:xfrm>
          <a:prstGeom prst="triangle">
            <a:avLst>
              <a:gd name="adj" fmla="val 50000"/>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15"/>
          <p:cNvSpPr/>
          <p:nvPr/>
        </p:nvSpPr>
        <p:spPr>
          <a:xfrm flipH="1">
            <a:off x="1559185" y="2919050"/>
            <a:ext cx="147900" cy="138600"/>
          </a:xfrm>
          <a:prstGeom prst="triangle">
            <a:avLst>
              <a:gd name="adj" fmla="val 50000"/>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15"/>
          <p:cNvSpPr/>
          <p:nvPr/>
        </p:nvSpPr>
        <p:spPr>
          <a:xfrm flipH="1">
            <a:off x="1559202" y="1915135"/>
            <a:ext cx="147900" cy="138600"/>
          </a:xfrm>
          <a:prstGeom prst="triangle">
            <a:avLst>
              <a:gd name="adj" fmla="val 50000"/>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15"/>
          <p:cNvSpPr/>
          <p:nvPr/>
        </p:nvSpPr>
        <p:spPr>
          <a:xfrm>
            <a:off x="3008598" y="1915135"/>
            <a:ext cx="135900" cy="1386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15"/>
          <p:cNvSpPr/>
          <p:nvPr/>
        </p:nvSpPr>
        <p:spPr>
          <a:xfrm flipH="1">
            <a:off x="1559202" y="2584412"/>
            <a:ext cx="147900" cy="138600"/>
          </a:xfrm>
          <a:prstGeom prst="triangle">
            <a:avLst>
              <a:gd name="adj" fmla="val 50000"/>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5"/>
          <p:cNvSpPr/>
          <p:nvPr/>
        </p:nvSpPr>
        <p:spPr>
          <a:xfrm>
            <a:off x="1921517" y="2919025"/>
            <a:ext cx="147900" cy="138600"/>
          </a:xfrm>
          <a:prstGeom prst="triangle">
            <a:avLst>
              <a:gd name="adj" fmla="val 50000"/>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15"/>
          <p:cNvSpPr/>
          <p:nvPr/>
        </p:nvSpPr>
        <p:spPr>
          <a:xfrm>
            <a:off x="2283917" y="2780550"/>
            <a:ext cx="147900" cy="138600"/>
          </a:xfrm>
          <a:prstGeom prst="triangle">
            <a:avLst>
              <a:gd name="adj" fmla="val 50000"/>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15"/>
          <p:cNvSpPr/>
          <p:nvPr/>
        </p:nvSpPr>
        <p:spPr>
          <a:xfrm>
            <a:off x="1921517" y="1915135"/>
            <a:ext cx="147900" cy="138600"/>
          </a:xfrm>
          <a:prstGeom prst="triangle">
            <a:avLst>
              <a:gd name="adj" fmla="val 50000"/>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15"/>
          <p:cNvSpPr/>
          <p:nvPr/>
        </p:nvSpPr>
        <p:spPr>
          <a:xfrm>
            <a:off x="2646232" y="1580522"/>
            <a:ext cx="147900" cy="138600"/>
          </a:xfrm>
          <a:prstGeom prst="triangle">
            <a:avLst>
              <a:gd name="adj" fmla="val 50000"/>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15"/>
          <p:cNvSpPr/>
          <p:nvPr/>
        </p:nvSpPr>
        <p:spPr>
          <a:xfrm>
            <a:off x="3002600" y="1580514"/>
            <a:ext cx="147900" cy="138600"/>
          </a:xfrm>
          <a:prstGeom prst="ellipse">
            <a:avLst/>
          </a:prstGeom>
          <a:solidFill>
            <a:srgbClr val="0000FF"/>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23" name="Google Shape;223;p15"/>
          <p:cNvCxnSpPr>
            <a:stCxn id="211" idx="4"/>
            <a:endCxn id="207" idx="0"/>
          </p:cNvCxnSpPr>
          <p:nvPr/>
        </p:nvCxnSpPr>
        <p:spPr>
          <a:xfrm>
            <a:off x="1633176" y="1384475"/>
            <a:ext cx="0" cy="195900"/>
          </a:xfrm>
          <a:prstGeom prst="straightConnector1">
            <a:avLst/>
          </a:prstGeom>
          <a:noFill/>
          <a:ln w="9525" cap="flat" cmpd="sng">
            <a:solidFill>
              <a:schemeClr val="dk2"/>
            </a:solidFill>
            <a:prstDash val="solid"/>
            <a:round/>
            <a:headEnd type="none" w="med" len="med"/>
            <a:tailEnd type="none" w="med" len="med"/>
          </a:ln>
        </p:spPr>
      </p:cxnSp>
      <p:cxnSp>
        <p:nvCxnSpPr>
          <p:cNvPr id="224" name="Google Shape;224;p15"/>
          <p:cNvCxnSpPr>
            <a:stCxn id="207" idx="2"/>
            <a:endCxn id="215" idx="0"/>
          </p:cNvCxnSpPr>
          <p:nvPr/>
        </p:nvCxnSpPr>
        <p:spPr>
          <a:xfrm>
            <a:off x="1633176" y="1719113"/>
            <a:ext cx="0" cy="195900"/>
          </a:xfrm>
          <a:prstGeom prst="straightConnector1">
            <a:avLst/>
          </a:prstGeom>
          <a:noFill/>
          <a:ln w="9525" cap="flat" cmpd="sng">
            <a:solidFill>
              <a:schemeClr val="dk2"/>
            </a:solidFill>
            <a:prstDash val="solid"/>
            <a:round/>
            <a:headEnd type="none" w="med" len="med"/>
            <a:tailEnd type="none" w="med" len="med"/>
          </a:ln>
        </p:spPr>
      </p:cxnSp>
      <p:cxnSp>
        <p:nvCxnSpPr>
          <p:cNvPr id="225" name="Google Shape;225;p15"/>
          <p:cNvCxnSpPr>
            <a:stCxn id="215" idx="3"/>
            <a:endCxn id="210" idx="0"/>
          </p:cNvCxnSpPr>
          <p:nvPr/>
        </p:nvCxnSpPr>
        <p:spPr>
          <a:xfrm>
            <a:off x="1633152" y="2053735"/>
            <a:ext cx="0" cy="196200"/>
          </a:xfrm>
          <a:prstGeom prst="straightConnector1">
            <a:avLst/>
          </a:prstGeom>
          <a:noFill/>
          <a:ln w="9525" cap="flat" cmpd="sng">
            <a:solidFill>
              <a:schemeClr val="dk2"/>
            </a:solidFill>
            <a:prstDash val="solid"/>
            <a:round/>
            <a:headEnd type="none" w="med" len="med"/>
            <a:tailEnd type="none" w="med" len="med"/>
          </a:ln>
        </p:spPr>
      </p:cxnSp>
      <p:cxnSp>
        <p:nvCxnSpPr>
          <p:cNvPr id="226" name="Google Shape;226;p15"/>
          <p:cNvCxnSpPr>
            <a:stCxn id="210" idx="3"/>
            <a:endCxn id="217" idx="0"/>
          </p:cNvCxnSpPr>
          <p:nvPr/>
        </p:nvCxnSpPr>
        <p:spPr>
          <a:xfrm>
            <a:off x="1633152" y="2388390"/>
            <a:ext cx="0" cy="195900"/>
          </a:xfrm>
          <a:prstGeom prst="straightConnector1">
            <a:avLst/>
          </a:prstGeom>
          <a:noFill/>
          <a:ln w="9525" cap="flat" cmpd="sng">
            <a:solidFill>
              <a:schemeClr val="dk2"/>
            </a:solidFill>
            <a:prstDash val="solid"/>
            <a:round/>
            <a:headEnd type="none" w="med" len="med"/>
            <a:tailEnd type="none" w="med" len="med"/>
          </a:ln>
        </p:spPr>
      </p:cxnSp>
      <p:cxnSp>
        <p:nvCxnSpPr>
          <p:cNvPr id="227" name="Google Shape;227;p15"/>
          <p:cNvCxnSpPr>
            <a:stCxn id="217" idx="3"/>
            <a:endCxn id="214" idx="0"/>
          </p:cNvCxnSpPr>
          <p:nvPr/>
        </p:nvCxnSpPr>
        <p:spPr>
          <a:xfrm>
            <a:off x="1633152" y="2723012"/>
            <a:ext cx="0" cy="195900"/>
          </a:xfrm>
          <a:prstGeom prst="straightConnector1">
            <a:avLst/>
          </a:prstGeom>
          <a:noFill/>
          <a:ln w="9525" cap="flat" cmpd="sng">
            <a:solidFill>
              <a:schemeClr val="dk2"/>
            </a:solidFill>
            <a:prstDash val="solid"/>
            <a:round/>
            <a:headEnd type="none" w="med" len="med"/>
            <a:tailEnd type="none" w="med" len="med"/>
          </a:ln>
        </p:spPr>
      </p:cxnSp>
      <p:cxnSp>
        <p:nvCxnSpPr>
          <p:cNvPr id="228" name="Google Shape;228;p15"/>
          <p:cNvCxnSpPr>
            <a:stCxn id="218" idx="0"/>
            <a:endCxn id="213" idx="3"/>
          </p:cNvCxnSpPr>
          <p:nvPr/>
        </p:nvCxnSpPr>
        <p:spPr>
          <a:xfrm rot="10800000">
            <a:off x="1995467" y="2723125"/>
            <a:ext cx="0" cy="195900"/>
          </a:xfrm>
          <a:prstGeom prst="straightConnector1">
            <a:avLst/>
          </a:prstGeom>
          <a:noFill/>
          <a:ln w="9525" cap="flat" cmpd="sng">
            <a:solidFill>
              <a:schemeClr val="dk2"/>
            </a:solidFill>
            <a:prstDash val="solid"/>
            <a:round/>
            <a:headEnd type="none" w="med" len="med"/>
            <a:tailEnd type="none" w="med" len="med"/>
          </a:ln>
        </p:spPr>
      </p:cxnSp>
      <p:cxnSp>
        <p:nvCxnSpPr>
          <p:cNvPr id="229" name="Google Shape;229;p15"/>
          <p:cNvCxnSpPr>
            <a:stCxn id="213" idx="0"/>
            <a:endCxn id="220" idx="3"/>
          </p:cNvCxnSpPr>
          <p:nvPr/>
        </p:nvCxnSpPr>
        <p:spPr>
          <a:xfrm rot="10800000">
            <a:off x="1995450" y="2053678"/>
            <a:ext cx="0" cy="530700"/>
          </a:xfrm>
          <a:prstGeom prst="straightConnector1">
            <a:avLst/>
          </a:prstGeom>
          <a:noFill/>
          <a:ln w="9525" cap="flat" cmpd="sng">
            <a:solidFill>
              <a:schemeClr val="dk2"/>
            </a:solidFill>
            <a:prstDash val="solid"/>
            <a:round/>
            <a:headEnd type="none" w="med" len="med"/>
            <a:tailEnd type="none" w="med" len="med"/>
          </a:ln>
        </p:spPr>
      </p:cxnSp>
      <p:cxnSp>
        <p:nvCxnSpPr>
          <p:cNvPr id="230" name="Google Shape;230;p15"/>
          <p:cNvCxnSpPr>
            <a:stCxn id="213" idx="3"/>
            <a:endCxn id="219" idx="1"/>
          </p:cNvCxnSpPr>
          <p:nvPr/>
        </p:nvCxnSpPr>
        <p:spPr>
          <a:xfrm>
            <a:off x="1995450" y="2722978"/>
            <a:ext cx="325500" cy="126900"/>
          </a:xfrm>
          <a:prstGeom prst="straightConnector1">
            <a:avLst/>
          </a:prstGeom>
          <a:noFill/>
          <a:ln w="9525" cap="flat" cmpd="sng">
            <a:solidFill>
              <a:schemeClr val="dk2"/>
            </a:solidFill>
            <a:prstDash val="solid"/>
            <a:round/>
            <a:headEnd type="none" w="med" len="med"/>
            <a:tailEnd type="none" w="med" len="med"/>
          </a:ln>
        </p:spPr>
      </p:cxnSp>
      <p:cxnSp>
        <p:nvCxnSpPr>
          <p:cNvPr id="231" name="Google Shape;231;p15"/>
          <p:cNvCxnSpPr>
            <a:stCxn id="219" idx="5"/>
            <a:endCxn id="212" idx="1"/>
          </p:cNvCxnSpPr>
          <p:nvPr/>
        </p:nvCxnSpPr>
        <p:spPr>
          <a:xfrm>
            <a:off x="2394842" y="2849850"/>
            <a:ext cx="251400" cy="0"/>
          </a:xfrm>
          <a:prstGeom prst="straightConnector1">
            <a:avLst/>
          </a:prstGeom>
          <a:noFill/>
          <a:ln w="9525" cap="flat" cmpd="sng">
            <a:solidFill>
              <a:schemeClr val="dk2"/>
            </a:solidFill>
            <a:prstDash val="solid"/>
            <a:round/>
            <a:headEnd type="none" w="med" len="med"/>
            <a:tailEnd type="none" w="med" len="med"/>
          </a:ln>
        </p:spPr>
      </p:cxnSp>
      <p:cxnSp>
        <p:nvCxnSpPr>
          <p:cNvPr id="232" name="Google Shape;232;p15"/>
          <p:cNvCxnSpPr>
            <a:stCxn id="212" idx="3"/>
            <a:endCxn id="206" idx="2"/>
          </p:cNvCxnSpPr>
          <p:nvPr/>
        </p:nvCxnSpPr>
        <p:spPr>
          <a:xfrm>
            <a:off x="2782201" y="2849867"/>
            <a:ext cx="214500" cy="0"/>
          </a:xfrm>
          <a:prstGeom prst="straightConnector1">
            <a:avLst/>
          </a:prstGeom>
          <a:noFill/>
          <a:ln w="9525" cap="flat" cmpd="sng">
            <a:solidFill>
              <a:schemeClr val="dk2"/>
            </a:solidFill>
            <a:prstDash val="solid"/>
            <a:round/>
            <a:headEnd type="none" w="med" len="med"/>
            <a:tailEnd type="none" w="med" len="med"/>
          </a:ln>
        </p:spPr>
      </p:cxnSp>
      <p:cxnSp>
        <p:nvCxnSpPr>
          <p:cNvPr id="233" name="Google Shape;233;p15"/>
          <p:cNvCxnSpPr>
            <a:stCxn id="220" idx="5"/>
            <a:endCxn id="208" idx="1"/>
          </p:cNvCxnSpPr>
          <p:nvPr/>
        </p:nvCxnSpPr>
        <p:spPr>
          <a:xfrm>
            <a:off x="2032442" y="1984435"/>
            <a:ext cx="288300" cy="0"/>
          </a:xfrm>
          <a:prstGeom prst="straightConnector1">
            <a:avLst/>
          </a:prstGeom>
          <a:noFill/>
          <a:ln w="9525" cap="flat" cmpd="sng">
            <a:solidFill>
              <a:schemeClr val="dk2"/>
            </a:solidFill>
            <a:prstDash val="solid"/>
            <a:round/>
            <a:headEnd type="none" w="med" len="med"/>
            <a:tailEnd type="none" w="med" len="med"/>
          </a:ln>
        </p:spPr>
      </p:cxnSp>
      <p:cxnSp>
        <p:nvCxnSpPr>
          <p:cNvPr id="234" name="Google Shape;234;p15"/>
          <p:cNvCxnSpPr>
            <a:stCxn id="214" idx="1"/>
            <a:endCxn id="218" idx="1"/>
          </p:cNvCxnSpPr>
          <p:nvPr/>
        </p:nvCxnSpPr>
        <p:spPr>
          <a:xfrm>
            <a:off x="1670110" y="2988350"/>
            <a:ext cx="288300" cy="0"/>
          </a:xfrm>
          <a:prstGeom prst="straightConnector1">
            <a:avLst/>
          </a:prstGeom>
          <a:noFill/>
          <a:ln w="9525" cap="flat" cmpd="sng">
            <a:solidFill>
              <a:schemeClr val="dk2"/>
            </a:solidFill>
            <a:prstDash val="solid"/>
            <a:round/>
            <a:headEnd type="none" w="med" len="med"/>
            <a:tailEnd type="none" w="med" len="med"/>
          </a:ln>
        </p:spPr>
      </p:cxnSp>
      <p:cxnSp>
        <p:nvCxnSpPr>
          <p:cNvPr id="235" name="Google Shape;235;p15"/>
          <p:cNvCxnSpPr>
            <a:stCxn id="208" idx="5"/>
            <a:endCxn id="209" idx="1"/>
          </p:cNvCxnSpPr>
          <p:nvPr/>
        </p:nvCxnSpPr>
        <p:spPr>
          <a:xfrm>
            <a:off x="2394791" y="1984435"/>
            <a:ext cx="288300" cy="0"/>
          </a:xfrm>
          <a:prstGeom prst="straightConnector1">
            <a:avLst/>
          </a:prstGeom>
          <a:noFill/>
          <a:ln w="9525" cap="flat" cmpd="sng">
            <a:solidFill>
              <a:schemeClr val="dk2"/>
            </a:solidFill>
            <a:prstDash val="solid"/>
            <a:round/>
            <a:headEnd type="none" w="med" len="med"/>
            <a:tailEnd type="none" w="med" len="med"/>
          </a:ln>
        </p:spPr>
      </p:cxnSp>
      <p:cxnSp>
        <p:nvCxnSpPr>
          <p:cNvPr id="236" name="Google Shape;236;p15"/>
          <p:cNvCxnSpPr>
            <a:stCxn id="209" idx="0"/>
            <a:endCxn id="221" idx="3"/>
          </p:cNvCxnSpPr>
          <p:nvPr/>
        </p:nvCxnSpPr>
        <p:spPr>
          <a:xfrm rot="10800000">
            <a:off x="2720182" y="1719235"/>
            <a:ext cx="0" cy="195900"/>
          </a:xfrm>
          <a:prstGeom prst="straightConnector1">
            <a:avLst/>
          </a:prstGeom>
          <a:noFill/>
          <a:ln w="9525" cap="flat" cmpd="sng">
            <a:solidFill>
              <a:schemeClr val="dk2"/>
            </a:solidFill>
            <a:prstDash val="solid"/>
            <a:round/>
            <a:headEnd type="none" w="med" len="med"/>
            <a:tailEnd type="none" w="med" len="med"/>
          </a:ln>
        </p:spPr>
      </p:cxnSp>
      <p:cxnSp>
        <p:nvCxnSpPr>
          <p:cNvPr id="237" name="Google Shape;237;p15"/>
          <p:cNvCxnSpPr>
            <a:stCxn id="209" idx="5"/>
            <a:endCxn id="216" idx="1"/>
          </p:cNvCxnSpPr>
          <p:nvPr/>
        </p:nvCxnSpPr>
        <p:spPr>
          <a:xfrm>
            <a:off x="2757157" y="1984435"/>
            <a:ext cx="251400" cy="0"/>
          </a:xfrm>
          <a:prstGeom prst="straightConnector1">
            <a:avLst/>
          </a:prstGeom>
          <a:noFill/>
          <a:ln w="9525" cap="flat" cmpd="sng">
            <a:solidFill>
              <a:schemeClr val="dk2"/>
            </a:solidFill>
            <a:prstDash val="solid"/>
            <a:round/>
            <a:headEnd type="none" w="med" len="med"/>
            <a:tailEnd type="none" w="med" len="med"/>
          </a:ln>
        </p:spPr>
      </p:cxnSp>
      <p:cxnSp>
        <p:nvCxnSpPr>
          <p:cNvPr id="238" name="Google Shape;238;p15"/>
          <p:cNvCxnSpPr>
            <a:stCxn id="216" idx="0"/>
            <a:endCxn id="222" idx="4"/>
          </p:cNvCxnSpPr>
          <p:nvPr/>
        </p:nvCxnSpPr>
        <p:spPr>
          <a:xfrm rot="10800000">
            <a:off x="3076548" y="1719235"/>
            <a:ext cx="0" cy="195900"/>
          </a:xfrm>
          <a:prstGeom prst="straightConnector1">
            <a:avLst/>
          </a:prstGeom>
          <a:noFill/>
          <a:ln w="9525" cap="flat" cmpd="sng">
            <a:solidFill>
              <a:schemeClr val="dk2"/>
            </a:solidFill>
            <a:prstDash val="solid"/>
            <a:round/>
            <a:headEnd type="none" w="med" len="med"/>
            <a:tailEnd type="none" w="med" len="med"/>
          </a:ln>
        </p:spPr>
      </p:cxnSp>
      <p:sp>
        <p:nvSpPr>
          <p:cNvPr id="239" name="Google Shape;239;p15"/>
          <p:cNvSpPr/>
          <p:nvPr/>
        </p:nvSpPr>
        <p:spPr>
          <a:xfrm rot="10800000">
            <a:off x="5097425" y="1169625"/>
            <a:ext cx="195300" cy="1887900"/>
          </a:xfrm>
          <a:prstGeom prst="rect">
            <a:avLst/>
          </a:prstGeom>
          <a:gradFill>
            <a:gsLst>
              <a:gs pos="0">
                <a:srgbClr val="BFBFBF"/>
              </a:gs>
              <a:gs pos="0">
                <a:srgbClr val="0000FF"/>
              </a:gs>
              <a:gs pos="25000">
                <a:srgbClr val="5F7DAE"/>
              </a:gs>
              <a:gs pos="52000">
                <a:srgbClr val="FFFF00"/>
              </a:gs>
              <a:gs pos="74000">
                <a:srgbClr val="FF9900"/>
              </a:gs>
              <a:gs pos="100000">
                <a:srgbClr val="FF0000"/>
              </a:gs>
              <a:gs pos="100000">
                <a:srgbClr val="737373"/>
              </a:gs>
            </a:gsLst>
            <a:lin ang="540001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240" name="Google Shape;240;p15"/>
          <p:cNvGraphicFramePr/>
          <p:nvPr>
            <p:extLst>
              <p:ext uri="{D42A27DB-BD31-4B8C-83A1-F6EECF244321}">
                <p14:modId xmlns:p14="http://schemas.microsoft.com/office/powerpoint/2010/main" val="26261426"/>
              </p:ext>
            </p:extLst>
          </p:nvPr>
        </p:nvGraphicFramePr>
        <p:xfrm>
          <a:off x="3892588" y="1169667"/>
          <a:ext cx="1112400" cy="1904850"/>
        </p:xfrm>
        <a:graphic>
          <a:graphicData uri="http://schemas.openxmlformats.org/drawingml/2006/table">
            <a:tbl>
              <a:tblPr>
                <a:noFill/>
                <a:tableStyleId>{8E03955B-0560-4C8F-91BC-3C75CF9DB612}</a:tableStyleId>
              </a:tblPr>
              <a:tblGrid>
                <a:gridCol w="556200">
                  <a:extLst>
                    <a:ext uri="{9D8B030D-6E8A-4147-A177-3AD203B41FA5}">
                      <a16:colId xmlns:a16="http://schemas.microsoft.com/office/drawing/2014/main" val="20000"/>
                    </a:ext>
                  </a:extLst>
                </a:gridCol>
                <a:gridCol w="556200">
                  <a:extLst>
                    <a:ext uri="{9D8B030D-6E8A-4147-A177-3AD203B41FA5}">
                      <a16:colId xmlns:a16="http://schemas.microsoft.com/office/drawing/2014/main" val="20001"/>
                    </a:ext>
                  </a:extLst>
                </a:gridCol>
              </a:tblGrid>
              <a:tr h="316075">
                <a:tc>
                  <a:txBody>
                    <a:bodyPr/>
                    <a:lstStyle/>
                    <a:p>
                      <a:pPr marL="0" lvl="0" indent="0" algn="l" rtl="0">
                        <a:spcBef>
                          <a:spcPts val="0"/>
                        </a:spcBef>
                        <a:spcAft>
                          <a:spcPts val="0"/>
                        </a:spcAft>
                        <a:buNone/>
                      </a:pPr>
                      <a:r>
                        <a:rPr lang="en-GB" sz="900"/>
                        <a:t>Gene</a:t>
                      </a:r>
                      <a:endParaRPr sz="900"/>
                    </a:p>
                  </a:txBody>
                  <a:tcPr marL="91425" marR="91425" marT="91425" marB="91425"/>
                </a:tc>
                <a:tc>
                  <a:txBody>
                    <a:bodyPr/>
                    <a:lstStyle/>
                    <a:p>
                      <a:pPr marL="0" lvl="0" indent="0" algn="l" rtl="0">
                        <a:spcBef>
                          <a:spcPts val="0"/>
                        </a:spcBef>
                        <a:spcAft>
                          <a:spcPts val="0"/>
                        </a:spcAft>
                        <a:buNone/>
                      </a:pPr>
                      <a:r>
                        <a:rPr lang="en-GB" sz="900"/>
                        <a:t>Activity</a:t>
                      </a:r>
                      <a:endParaRPr sz="900"/>
                    </a:p>
                  </a:txBody>
                  <a:tcPr marL="91425" marR="91425" marT="91425" marB="91425"/>
                </a:tc>
                <a:extLst>
                  <a:ext uri="{0D108BD9-81ED-4DB2-BD59-A6C34878D82A}">
                    <a16:rowId xmlns:a16="http://schemas.microsoft.com/office/drawing/2014/main" val="10000"/>
                  </a:ext>
                </a:extLst>
              </a:tr>
              <a:tr h="396075">
                <a:tc>
                  <a:txBody>
                    <a:bodyPr/>
                    <a:lstStyle/>
                    <a:p>
                      <a:pPr marL="0" lvl="0" indent="0" algn="l" rtl="0">
                        <a:spcBef>
                          <a:spcPts val="0"/>
                        </a:spcBef>
                        <a:spcAft>
                          <a:spcPts val="0"/>
                        </a:spcAft>
                        <a:buNone/>
                      </a:pPr>
                      <a:r>
                        <a:rPr lang="en-GB" sz="900"/>
                        <a:t>g1</a:t>
                      </a:r>
                      <a:endParaRPr sz="900"/>
                    </a:p>
                  </a:txBody>
                  <a:tcPr marL="91425" marR="91425" marT="91425" marB="91425"/>
                </a:tc>
                <a:tc>
                  <a:txBody>
                    <a:bodyPr/>
                    <a:lstStyle/>
                    <a:p>
                      <a:pPr marL="0" lvl="0" indent="0" algn="l" rtl="0">
                        <a:spcBef>
                          <a:spcPts val="0"/>
                        </a:spcBef>
                        <a:spcAft>
                          <a:spcPts val="0"/>
                        </a:spcAft>
                        <a:buNone/>
                      </a:pPr>
                      <a:endParaRPr/>
                    </a:p>
                  </a:txBody>
                  <a:tcPr marL="91425" marR="91425" marT="91425" marB="91425">
                    <a:solidFill>
                      <a:srgbClr val="FF9900"/>
                    </a:solidFill>
                  </a:tcPr>
                </a:tc>
                <a:extLst>
                  <a:ext uri="{0D108BD9-81ED-4DB2-BD59-A6C34878D82A}">
                    <a16:rowId xmlns:a16="http://schemas.microsoft.com/office/drawing/2014/main" val="10001"/>
                  </a:ext>
                </a:extLst>
              </a:tr>
              <a:tr h="396075">
                <a:tc>
                  <a:txBody>
                    <a:bodyPr/>
                    <a:lstStyle/>
                    <a:p>
                      <a:pPr marL="0" lvl="0" indent="0" algn="l" rtl="0">
                        <a:spcBef>
                          <a:spcPts val="0"/>
                        </a:spcBef>
                        <a:spcAft>
                          <a:spcPts val="0"/>
                        </a:spcAft>
                        <a:buNone/>
                      </a:pPr>
                      <a:r>
                        <a:rPr lang="en-GB" sz="900"/>
                        <a:t>g2</a:t>
                      </a:r>
                      <a:endParaRPr sz="900"/>
                    </a:p>
                  </a:txBody>
                  <a:tcPr marL="91425" marR="91425" marT="91425" marB="91425"/>
                </a:tc>
                <a:tc>
                  <a:txBody>
                    <a:bodyPr/>
                    <a:lstStyle/>
                    <a:p>
                      <a:pPr marL="0" lvl="0" indent="0" algn="l" rtl="0">
                        <a:spcBef>
                          <a:spcPts val="0"/>
                        </a:spcBef>
                        <a:spcAft>
                          <a:spcPts val="0"/>
                        </a:spcAft>
                        <a:buNone/>
                      </a:pPr>
                      <a:endParaRPr/>
                    </a:p>
                  </a:txBody>
                  <a:tcPr marL="91425" marR="91425" marT="91425" marB="91425">
                    <a:solidFill>
                      <a:srgbClr val="0000FF"/>
                    </a:solidFill>
                  </a:tcPr>
                </a:tc>
                <a:extLst>
                  <a:ext uri="{0D108BD9-81ED-4DB2-BD59-A6C34878D82A}">
                    <a16:rowId xmlns:a16="http://schemas.microsoft.com/office/drawing/2014/main" val="10002"/>
                  </a:ext>
                </a:extLst>
              </a:tr>
              <a:tr h="396075">
                <a:tc>
                  <a:txBody>
                    <a:bodyPr/>
                    <a:lstStyle/>
                    <a:p>
                      <a:pPr marL="0" lvl="0" indent="0" algn="l" rtl="0">
                        <a:spcBef>
                          <a:spcPts val="0"/>
                        </a:spcBef>
                        <a:spcAft>
                          <a:spcPts val="0"/>
                        </a:spcAft>
                        <a:buNone/>
                      </a:pPr>
                      <a:r>
                        <a:rPr lang="en-GB" sz="900"/>
                        <a:t>g3</a:t>
                      </a:r>
                      <a:endParaRPr sz="900"/>
                    </a:p>
                  </a:txBody>
                  <a:tcPr marL="91425" marR="91425" marT="91425" marB="91425"/>
                </a:tc>
                <a:tc>
                  <a:txBody>
                    <a:bodyPr/>
                    <a:lstStyle/>
                    <a:p>
                      <a:pPr marL="0" lvl="0" indent="0" algn="l" rtl="0">
                        <a:spcBef>
                          <a:spcPts val="0"/>
                        </a:spcBef>
                        <a:spcAft>
                          <a:spcPts val="0"/>
                        </a:spcAft>
                        <a:buNone/>
                      </a:pPr>
                      <a:endParaRPr/>
                    </a:p>
                  </a:txBody>
                  <a:tcPr marL="91425" marR="91425" marT="91425" marB="91425">
                    <a:solidFill>
                      <a:srgbClr val="FF0000"/>
                    </a:solidFill>
                  </a:tcPr>
                </a:tc>
                <a:extLst>
                  <a:ext uri="{0D108BD9-81ED-4DB2-BD59-A6C34878D82A}">
                    <a16:rowId xmlns:a16="http://schemas.microsoft.com/office/drawing/2014/main" val="10003"/>
                  </a:ext>
                </a:extLst>
              </a:tr>
              <a:tr h="360525">
                <a:tc>
                  <a:txBody>
                    <a:bodyPr/>
                    <a:lstStyle/>
                    <a:p>
                      <a:pPr marL="0" lvl="0" indent="0" algn="l" rtl="0">
                        <a:spcBef>
                          <a:spcPts val="0"/>
                        </a:spcBef>
                        <a:spcAft>
                          <a:spcPts val="0"/>
                        </a:spcAft>
                        <a:buNone/>
                      </a:pPr>
                      <a:r>
                        <a:rPr lang="en-GB" sz="900"/>
                        <a:t>...</a:t>
                      </a:r>
                      <a:endParaRPr sz="900"/>
                    </a:p>
                  </a:txBody>
                  <a:tcPr marL="91425" marR="91425" marT="91425" marB="91425"/>
                </a:tc>
                <a:tc>
                  <a:txBody>
                    <a:bodyPr/>
                    <a:lstStyle/>
                    <a:p>
                      <a:pPr marL="0" lvl="0" indent="0" algn="l" rtl="0">
                        <a:spcBef>
                          <a:spcPts val="0"/>
                        </a:spcBef>
                        <a:spcAft>
                          <a:spcPts val="0"/>
                        </a:spcAft>
                        <a:buNone/>
                      </a:pPr>
                      <a:endParaRPr/>
                    </a:p>
                  </a:txBody>
                  <a:tcPr marL="91425" marR="91425" marT="91425" marB="91425"/>
                </a:tc>
                <a:extLst>
                  <a:ext uri="{0D108BD9-81ED-4DB2-BD59-A6C34878D82A}">
                    <a16:rowId xmlns:a16="http://schemas.microsoft.com/office/drawing/2014/main" val="10004"/>
                  </a:ext>
                </a:extLst>
              </a:tr>
            </a:tbl>
          </a:graphicData>
        </a:graphic>
      </p:graphicFrame>
      <p:sp>
        <p:nvSpPr>
          <p:cNvPr id="241" name="Google Shape;241;p15"/>
          <p:cNvSpPr txBox="1"/>
          <p:nvPr/>
        </p:nvSpPr>
        <p:spPr>
          <a:xfrm rot="5400000">
            <a:off x="5085100" y="1214175"/>
            <a:ext cx="600000" cy="257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900"/>
              <a:t>High</a:t>
            </a:r>
            <a:endParaRPr sz="900"/>
          </a:p>
        </p:txBody>
      </p:sp>
      <p:sp>
        <p:nvSpPr>
          <p:cNvPr id="242" name="Google Shape;242;p15"/>
          <p:cNvSpPr txBox="1"/>
          <p:nvPr/>
        </p:nvSpPr>
        <p:spPr>
          <a:xfrm rot="5400000">
            <a:off x="5085100" y="2783600"/>
            <a:ext cx="600000" cy="257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900"/>
              <a:t>Low</a:t>
            </a:r>
            <a:endParaRPr sz="900"/>
          </a:p>
        </p:txBody>
      </p:sp>
      <p:sp>
        <p:nvSpPr>
          <p:cNvPr id="243" name="Google Shape;243;p15"/>
          <p:cNvSpPr txBox="1"/>
          <p:nvPr/>
        </p:nvSpPr>
        <p:spPr>
          <a:xfrm>
            <a:off x="734738" y="1552075"/>
            <a:ext cx="949800" cy="25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900"/>
              <a:t>Promoter </a:t>
            </a:r>
            <a:endParaRPr sz="900"/>
          </a:p>
          <a:p>
            <a:pPr marL="0" lvl="0" indent="0" algn="ctr" rtl="0">
              <a:spcBef>
                <a:spcPts val="0"/>
              </a:spcBef>
              <a:spcAft>
                <a:spcPts val="0"/>
              </a:spcAft>
              <a:buNone/>
            </a:pPr>
            <a:r>
              <a:rPr lang="en-GB" sz="900"/>
              <a:t>node (p)</a:t>
            </a:r>
            <a:endParaRPr sz="900"/>
          </a:p>
        </p:txBody>
      </p:sp>
      <p:sp>
        <p:nvSpPr>
          <p:cNvPr id="244" name="Google Shape;244;p15"/>
          <p:cNvSpPr txBox="1"/>
          <p:nvPr/>
        </p:nvSpPr>
        <p:spPr>
          <a:xfrm>
            <a:off x="749113" y="2833825"/>
            <a:ext cx="881700" cy="25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900"/>
              <a:t>Intergenic</a:t>
            </a:r>
            <a:endParaRPr sz="900"/>
          </a:p>
          <a:p>
            <a:pPr marL="0" lvl="0" indent="0" algn="ctr" rtl="0">
              <a:spcBef>
                <a:spcPts val="0"/>
              </a:spcBef>
              <a:spcAft>
                <a:spcPts val="0"/>
              </a:spcAft>
              <a:buNone/>
            </a:pPr>
            <a:r>
              <a:rPr lang="en-GB" sz="900"/>
              <a:t>node (I)</a:t>
            </a:r>
            <a:endParaRPr sz="900"/>
          </a:p>
        </p:txBody>
      </p:sp>
      <p:sp>
        <p:nvSpPr>
          <p:cNvPr id="245" name="Google Shape;245;p15"/>
          <p:cNvSpPr txBox="1"/>
          <p:nvPr/>
        </p:nvSpPr>
        <p:spPr>
          <a:xfrm>
            <a:off x="1704375" y="1189025"/>
            <a:ext cx="616500" cy="25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900"/>
              <a:t>Gene </a:t>
            </a:r>
            <a:endParaRPr sz="900"/>
          </a:p>
          <a:p>
            <a:pPr marL="0" lvl="0" indent="0" algn="ctr" rtl="0">
              <a:spcBef>
                <a:spcPts val="0"/>
              </a:spcBef>
              <a:spcAft>
                <a:spcPts val="0"/>
              </a:spcAft>
              <a:buNone/>
            </a:pPr>
            <a:r>
              <a:rPr lang="en-GB" sz="900"/>
              <a:t>node (g)</a:t>
            </a:r>
            <a:endParaRPr sz="900"/>
          </a:p>
        </p:txBody>
      </p:sp>
      <p:sp>
        <p:nvSpPr>
          <p:cNvPr id="246" name="Google Shape;246;p15"/>
          <p:cNvSpPr/>
          <p:nvPr/>
        </p:nvSpPr>
        <p:spPr>
          <a:xfrm flipH="1">
            <a:off x="1211902" y="2249790"/>
            <a:ext cx="147900" cy="138600"/>
          </a:xfrm>
          <a:prstGeom prst="triangle">
            <a:avLst>
              <a:gd name="adj" fmla="val 50000"/>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47" name="Google Shape;247;p15"/>
          <p:cNvCxnSpPr>
            <a:stCxn id="246" idx="0"/>
            <a:endCxn id="215" idx="3"/>
          </p:cNvCxnSpPr>
          <p:nvPr/>
        </p:nvCxnSpPr>
        <p:spPr>
          <a:xfrm rot="10800000" flipH="1">
            <a:off x="1285852" y="2053590"/>
            <a:ext cx="347400" cy="196200"/>
          </a:xfrm>
          <a:prstGeom prst="straightConnector1">
            <a:avLst/>
          </a:prstGeom>
          <a:noFill/>
          <a:ln w="9525" cap="flat" cmpd="sng">
            <a:solidFill>
              <a:schemeClr val="dk2"/>
            </a:solidFill>
            <a:prstDash val="solid"/>
            <a:round/>
            <a:headEnd type="none" w="med" len="med"/>
            <a:tailEnd type="none" w="med" len="med"/>
          </a:ln>
        </p:spPr>
      </p:cxnSp>
      <p:cxnSp>
        <p:nvCxnSpPr>
          <p:cNvPr id="248" name="Google Shape;248;p15"/>
          <p:cNvCxnSpPr>
            <a:stCxn id="246" idx="3"/>
            <a:endCxn id="217" idx="0"/>
          </p:cNvCxnSpPr>
          <p:nvPr/>
        </p:nvCxnSpPr>
        <p:spPr>
          <a:xfrm>
            <a:off x="1285852" y="2388390"/>
            <a:ext cx="347400" cy="195900"/>
          </a:xfrm>
          <a:prstGeom prst="straightConnector1">
            <a:avLst/>
          </a:prstGeom>
          <a:noFill/>
          <a:ln w="9525" cap="flat" cmpd="sng">
            <a:solidFill>
              <a:schemeClr val="dk2"/>
            </a:solidFill>
            <a:prstDash val="solid"/>
            <a:round/>
            <a:headEnd type="none" w="med" len="med"/>
            <a:tailEnd type="none" w="med" len="med"/>
          </a:ln>
        </p:spPr>
      </p:cxnSp>
      <p:sp>
        <p:nvSpPr>
          <p:cNvPr id="249" name="Google Shape;249;p15"/>
          <p:cNvSpPr txBox="1"/>
          <p:nvPr/>
        </p:nvSpPr>
        <p:spPr>
          <a:xfrm>
            <a:off x="1036650" y="859800"/>
            <a:ext cx="1960200" cy="25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900" b="1"/>
              <a:t>Chromatin Interaction Network</a:t>
            </a:r>
            <a:endParaRPr sz="900" b="1"/>
          </a:p>
        </p:txBody>
      </p:sp>
      <p:sp>
        <p:nvSpPr>
          <p:cNvPr id="250" name="Google Shape;250;p15"/>
          <p:cNvSpPr txBox="1"/>
          <p:nvPr/>
        </p:nvSpPr>
        <p:spPr>
          <a:xfrm>
            <a:off x="539425" y="576200"/>
            <a:ext cx="312600" cy="407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a:t>A</a:t>
            </a:r>
            <a:endParaRPr/>
          </a:p>
        </p:txBody>
      </p:sp>
      <p:sp>
        <p:nvSpPr>
          <p:cNvPr id="251" name="Google Shape;251;p15"/>
          <p:cNvSpPr txBox="1"/>
          <p:nvPr/>
        </p:nvSpPr>
        <p:spPr>
          <a:xfrm>
            <a:off x="539425" y="3369450"/>
            <a:ext cx="312600" cy="407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a:t>B</a:t>
            </a:r>
            <a:endParaRPr/>
          </a:p>
        </p:txBody>
      </p:sp>
      <p:sp>
        <p:nvSpPr>
          <p:cNvPr id="252" name="Google Shape;252;p15"/>
          <p:cNvSpPr/>
          <p:nvPr/>
        </p:nvSpPr>
        <p:spPr>
          <a:xfrm>
            <a:off x="2996750" y="5295185"/>
            <a:ext cx="147900" cy="138600"/>
          </a:xfrm>
          <a:prstGeom prst="ellipse">
            <a:avLst/>
          </a:prstGeom>
          <a:solidFill>
            <a:srgbClr val="FCE5CD"/>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5"/>
          <p:cNvSpPr/>
          <p:nvPr/>
        </p:nvSpPr>
        <p:spPr>
          <a:xfrm flipH="1">
            <a:off x="1565226" y="4095113"/>
            <a:ext cx="135900" cy="138600"/>
          </a:xfrm>
          <a:prstGeom prst="rect">
            <a:avLst/>
          </a:prstGeom>
          <a:solidFill>
            <a:srgbClr val="FF0000"/>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15"/>
          <p:cNvSpPr/>
          <p:nvPr/>
        </p:nvSpPr>
        <p:spPr>
          <a:xfrm>
            <a:off x="2283866" y="4429735"/>
            <a:ext cx="147900" cy="138600"/>
          </a:xfrm>
          <a:prstGeom prst="triangle">
            <a:avLst>
              <a:gd name="adj" fmla="val 50000"/>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15"/>
          <p:cNvSpPr/>
          <p:nvPr/>
        </p:nvSpPr>
        <p:spPr>
          <a:xfrm>
            <a:off x="2646232" y="4429735"/>
            <a:ext cx="147900" cy="138600"/>
          </a:xfrm>
          <a:prstGeom prst="triangle">
            <a:avLst>
              <a:gd name="adj" fmla="val 50000"/>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15"/>
          <p:cNvSpPr/>
          <p:nvPr/>
        </p:nvSpPr>
        <p:spPr>
          <a:xfrm flipH="1">
            <a:off x="1559202" y="4764390"/>
            <a:ext cx="147900" cy="138600"/>
          </a:xfrm>
          <a:prstGeom prst="triangle">
            <a:avLst>
              <a:gd name="adj" fmla="val 50000"/>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5"/>
          <p:cNvSpPr/>
          <p:nvPr/>
        </p:nvSpPr>
        <p:spPr>
          <a:xfrm flipH="1">
            <a:off x="1565226" y="3760475"/>
            <a:ext cx="135900" cy="138600"/>
          </a:xfrm>
          <a:prstGeom prst="ellipse">
            <a:avLst/>
          </a:prstGeom>
          <a:solidFill>
            <a:srgbClr val="F9CB9C"/>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15"/>
          <p:cNvSpPr/>
          <p:nvPr/>
        </p:nvSpPr>
        <p:spPr>
          <a:xfrm>
            <a:off x="2646301" y="5295167"/>
            <a:ext cx="135900" cy="138600"/>
          </a:xfrm>
          <a:prstGeom prst="rect">
            <a:avLst/>
          </a:prstGeom>
          <a:solidFill>
            <a:srgbClr val="FF6F00"/>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15"/>
          <p:cNvSpPr/>
          <p:nvPr/>
        </p:nvSpPr>
        <p:spPr>
          <a:xfrm>
            <a:off x="1921500" y="5098978"/>
            <a:ext cx="147900" cy="138600"/>
          </a:xfrm>
          <a:prstGeom prst="triangle">
            <a:avLst>
              <a:gd name="adj" fmla="val 50000"/>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15"/>
          <p:cNvSpPr/>
          <p:nvPr/>
        </p:nvSpPr>
        <p:spPr>
          <a:xfrm flipH="1">
            <a:off x="1559185" y="5433650"/>
            <a:ext cx="147900" cy="138600"/>
          </a:xfrm>
          <a:prstGeom prst="triangle">
            <a:avLst>
              <a:gd name="adj" fmla="val 50000"/>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5"/>
          <p:cNvSpPr/>
          <p:nvPr/>
        </p:nvSpPr>
        <p:spPr>
          <a:xfrm flipH="1">
            <a:off x="1559202" y="4429735"/>
            <a:ext cx="147900" cy="138600"/>
          </a:xfrm>
          <a:prstGeom prst="triangle">
            <a:avLst>
              <a:gd name="adj" fmla="val 50000"/>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5"/>
          <p:cNvSpPr/>
          <p:nvPr/>
        </p:nvSpPr>
        <p:spPr>
          <a:xfrm>
            <a:off x="3008598" y="4429735"/>
            <a:ext cx="135900" cy="1386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15"/>
          <p:cNvSpPr/>
          <p:nvPr/>
        </p:nvSpPr>
        <p:spPr>
          <a:xfrm flipH="1">
            <a:off x="1559202" y="5099012"/>
            <a:ext cx="147900" cy="138600"/>
          </a:xfrm>
          <a:prstGeom prst="triangle">
            <a:avLst>
              <a:gd name="adj" fmla="val 50000"/>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15"/>
          <p:cNvSpPr/>
          <p:nvPr/>
        </p:nvSpPr>
        <p:spPr>
          <a:xfrm>
            <a:off x="1921517" y="5433625"/>
            <a:ext cx="147900" cy="138600"/>
          </a:xfrm>
          <a:prstGeom prst="triangle">
            <a:avLst>
              <a:gd name="adj" fmla="val 50000"/>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15"/>
          <p:cNvSpPr/>
          <p:nvPr/>
        </p:nvSpPr>
        <p:spPr>
          <a:xfrm>
            <a:off x="2283917" y="5295150"/>
            <a:ext cx="147900" cy="138600"/>
          </a:xfrm>
          <a:prstGeom prst="triangle">
            <a:avLst>
              <a:gd name="adj" fmla="val 50000"/>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15"/>
          <p:cNvSpPr/>
          <p:nvPr/>
        </p:nvSpPr>
        <p:spPr>
          <a:xfrm>
            <a:off x="1921517" y="4429735"/>
            <a:ext cx="147900" cy="138600"/>
          </a:xfrm>
          <a:prstGeom prst="triangle">
            <a:avLst>
              <a:gd name="adj" fmla="val 50000"/>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15"/>
          <p:cNvSpPr/>
          <p:nvPr/>
        </p:nvSpPr>
        <p:spPr>
          <a:xfrm>
            <a:off x="2646232" y="4095122"/>
            <a:ext cx="147900" cy="138600"/>
          </a:xfrm>
          <a:prstGeom prst="triangle">
            <a:avLst>
              <a:gd name="adj" fmla="val 50000"/>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15"/>
          <p:cNvSpPr/>
          <p:nvPr/>
        </p:nvSpPr>
        <p:spPr>
          <a:xfrm>
            <a:off x="2996750" y="4095114"/>
            <a:ext cx="147900" cy="138600"/>
          </a:xfrm>
          <a:prstGeom prst="ellipse">
            <a:avLst/>
          </a:prstGeom>
          <a:solidFill>
            <a:srgbClr val="0000FF"/>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69" name="Google Shape;269;p15"/>
          <p:cNvCxnSpPr>
            <a:stCxn id="257" idx="4"/>
            <a:endCxn id="253" idx="0"/>
          </p:cNvCxnSpPr>
          <p:nvPr/>
        </p:nvCxnSpPr>
        <p:spPr>
          <a:xfrm>
            <a:off x="1633176" y="3899075"/>
            <a:ext cx="0" cy="195900"/>
          </a:xfrm>
          <a:prstGeom prst="straightConnector1">
            <a:avLst/>
          </a:prstGeom>
          <a:noFill/>
          <a:ln w="9525" cap="flat" cmpd="sng">
            <a:solidFill>
              <a:schemeClr val="dk2"/>
            </a:solidFill>
            <a:prstDash val="solid"/>
            <a:round/>
            <a:headEnd type="none" w="med" len="med"/>
            <a:tailEnd type="none" w="med" len="med"/>
          </a:ln>
        </p:spPr>
      </p:cxnSp>
      <p:cxnSp>
        <p:nvCxnSpPr>
          <p:cNvPr id="270" name="Google Shape;270;p15"/>
          <p:cNvCxnSpPr>
            <a:stCxn id="253" idx="2"/>
            <a:endCxn id="261" idx="0"/>
          </p:cNvCxnSpPr>
          <p:nvPr/>
        </p:nvCxnSpPr>
        <p:spPr>
          <a:xfrm>
            <a:off x="1633176" y="4233713"/>
            <a:ext cx="0" cy="195900"/>
          </a:xfrm>
          <a:prstGeom prst="straightConnector1">
            <a:avLst/>
          </a:prstGeom>
          <a:noFill/>
          <a:ln w="9525" cap="flat" cmpd="sng">
            <a:solidFill>
              <a:schemeClr val="dk2"/>
            </a:solidFill>
            <a:prstDash val="solid"/>
            <a:round/>
            <a:headEnd type="none" w="med" len="med"/>
            <a:tailEnd type="none" w="med" len="med"/>
          </a:ln>
        </p:spPr>
      </p:cxnSp>
      <p:cxnSp>
        <p:nvCxnSpPr>
          <p:cNvPr id="271" name="Google Shape;271;p15"/>
          <p:cNvCxnSpPr>
            <a:stCxn id="261" idx="3"/>
            <a:endCxn id="256" idx="0"/>
          </p:cNvCxnSpPr>
          <p:nvPr/>
        </p:nvCxnSpPr>
        <p:spPr>
          <a:xfrm>
            <a:off x="1633152" y="4568335"/>
            <a:ext cx="0" cy="196200"/>
          </a:xfrm>
          <a:prstGeom prst="straightConnector1">
            <a:avLst/>
          </a:prstGeom>
          <a:noFill/>
          <a:ln w="9525" cap="flat" cmpd="sng">
            <a:solidFill>
              <a:schemeClr val="dk2"/>
            </a:solidFill>
            <a:prstDash val="solid"/>
            <a:round/>
            <a:headEnd type="none" w="med" len="med"/>
            <a:tailEnd type="none" w="med" len="med"/>
          </a:ln>
        </p:spPr>
      </p:cxnSp>
      <p:cxnSp>
        <p:nvCxnSpPr>
          <p:cNvPr id="272" name="Google Shape;272;p15"/>
          <p:cNvCxnSpPr>
            <a:stCxn id="256" idx="3"/>
            <a:endCxn id="263" idx="0"/>
          </p:cNvCxnSpPr>
          <p:nvPr/>
        </p:nvCxnSpPr>
        <p:spPr>
          <a:xfrm>
            <a:off x="1633152" y="4902990"/>
            <a:ext cx="0" cy="195900"/>
          </a:xfrm>
          <a:prstGeom prst="straightConnector1">
            <a:avLst/>
          </a:prstGeom>
          <a:noFill/>
          <a:ln w="9525" cap="flat" cmpd="sng">
            <a:solidFill>
              <a:schemeClr val="dk2"/>
            </a:solidFill>
            <a:prstDash val="solid"/>
            <a:round/>
            <a:headEnd type="none" w="med" len="med"/>
            <a:tailEnd type="none" w="med" len="med"/>
          </a:ln>
        </p:spPr>
      </p:cxnSp>
      <p:cxnSp>
        <p:nvCxnSpPr>
          <p:cNvPr id="273" name="Google Shape;273;p15"/>
          <p:cNvCxnSpPr>
            <a:stCxn id="263" idx="3"/>
            <a:endCxn id="260" idx="0"/>
          </p:cNvCxnSpPr>
          <p:nvPr/>
        </p:nvCxnSpPr>
        <p:spPr>
          <a:xfrm>
            <a:off x="1633152" y="5237612"/>
            <a:ext cx="0" cy="195900"/>
          </a:xfrm>
          <a:prstGeom prst="straightConnector1">
            <a:avLst/>
          </a:prstGeom>
          <a:noFill/>
          <a:ln w="9525" cap="flat" cmpd="sng">
            <a:solidFill>
              <a:schemeClr val="dk2"/>
            </a:solidFill>
            <a:prstDash val="solid"/>
            <a:round/>
            <a:headEnd type="none" w="med" len="med"/>
            <a:tailEnd type="none" w="med" len="med"/>
          </a:ln>
        </p:spPr>
      </p:cxnSp>
      <p:cxnSp>
        <p:nvCxnSpPr>
          <p:cNvPr id="274" name="Google Shape;274;p15"/>
          <p:cNvCxnSpPr>
            <a:stCxn id="264" idx="0"/>
            <a:endCxn id="259" idx="3"/>
          </p:cNvCxnSpPr>
          <p:nvPr/>
        </p:nvCxnSpPr>
        <p:spPr>
          <a:xfrm rot="10800000">
            <a:off x="1995467" y="5237725"/>
            <a:ext cx="0" cy="195900"/>
          </a:xfrm>
          <a:prstGeom prst="straightConnector1">
            <a:avLst/>
          </a:prstGeom>
          <a:noFill/>
          <a:ln w="9525" cap="flat" cmpd="sng">
            <a:solidFill>
              <a:schemeClr val="dk2"/>
            </a:solidFill>
            <a:prstDash val="solid"/>
            <a:round/>
            <a:headEnd type="none" w="med" len="med"/>
            <a:tailEnd type="none" w="med" len="med"/>
          </a:ln>
        </p:spPr>
      </p:cxnSp>
      <p:cxnSp>
        <p:nvCxnSpPr>
          <p:cNvPr id="275" name="Google Shape;275;p15"/>
          <p:cNvCxnSpPr>
            <a:stCxn id="259" idx="0"/>
            <a:endCxn id="266" idx="3"/>
          </p:cNvCxnSpPr>
          <p:nvPr/>
        </p:nvCxnSpPr>
        <p:spPr>
          <a:xfrm rot="10800000">
            <a:off x="1995450" y="4568278"/>
            <a:ext cx="0" cy="530700"/>
          </a:xfrm>
          <a:prstGeom prst="straightConnector1">
            <a:avLst/>
          </a:prstGeom>
          <a:noFill/>
          <a:ln w="9525" cap="flat" cmpd="sng">
            <a:solidFill>
              <a:schemeClr val="dk2"/>
            </a:solidFill>
            <a:prstDash val="solid"/>
            <a:round/>
            <a:headEnd type="none" w="med" len="med"/>
            <a:tailEnd type="none" w="med" len="med"/>
          </a:ln>
        </p:spPr>
      </p:cxnSp>
      <p:cxnSp>
        <p:nvCxnSpPr>
          <p:cNvPr id="276" name="Google Shape;276;p15"/>
          <p:cNvCxnSpPr>
            <a:stCxn id="259" idx="3"/>
            <a:endCxn id="265" idx="1"/>
          </p:cNvCxnSpPr>
          <p:nvPr/>
        </p:nvCxnSpPr>
        <p:spPr>
          <a:xfrm>
            <a:off x="1995450" y="5237578"/>
            <a:ext cx="325500" cy="126900"/>
          </a:xfrm>
          <a:prstGeom prst="straightConnector1">
            <a:avLst/>
          </a:prstGeom>
          <a:noFill/>
          <a:ln w="9525" cap="flat" cmpd="sng">
            <a:solidFill>
              <a:schemeClr val="dk2"/>
            </a:solidFill>
            <a:prstDash val="solid"/>
            <a:round/>
            <a:headEnd type="none" w="med" len="med"/>
            <a:tailEnd type="none" w="med" len="med"/>
          </a:ln>
        </p:spPr>
      </p:cxnSp>
      <p:cxnSp>
        <p:nvCxnSpPr>
          <p:cNvPr id="277" name="Google Shape;277;p15"/>
          <p:cNvCxnSpPr>
            <a:stCxn id="265" idx="5"/>
            <a:endCxn id="258" idx="1"/>
          </p:cNvCxnSpPr>
          <p:nvPr/>
        </p:nvCxnSpPr>
        <p:spPr>
          <a:xfrm>
            <a:off x="2394842" y="5364450"/>
            <a:ext cx="251400" cy="0"/>
          </a:xfrm>
          <a:prstGeom prst="straightConnector1">
            <a:avLst/>
          </a:prstGeom>
          <a:noFill/>
          <a:ln w="9525" cap="flat" cmpd="sng">
            <a:solidFill>
              <a:schemeClr val="dk2"/>
            </a:solidFill>
            <a:prstDash val="solid"/>
            <a:round/>
            <a:headEnd type="none" w="med" len="med"/>
            <a:tailEnd type="none" w="med" len="med"/>
          </a:ln>
        </p:spPr>
      </p:cxnSp>
      <p:cxnSp>
        <p:nvCxnSpPr>
          <p:cNvPr id="278" name="Google Shape;278;p15"/>
          <p:cNvCxnSpPr>
            <a:stCxn id="258" idx="3"/>
            <a:endCxn id="252" idx="2"/>
          </p:cNvCxnSpPr>
          <p:nvPr/>
        </p:nvCxnSpPr>
        <p:spPr>
          <a:xfrm>
            <a:off x="2782201" y="5364467"/>
            <a:ext cx="214500" cy="0"/>
          </a:xfrm>
          <a:prstGeom prst="straightConnector1">
            <a:avLst/>
          </a:prstGeom>
          <a:noFill/>
          <a:ln w="9525" cap="flat" cmpd="sng">
            <a:solidFill>
              <a:schemeClr val="dk2"/>
            </a:solidFill>
            <a:prstDash val="solid"/>
            <a:round/>
            <a:headEnd type="none" w="med" len="med"/>
            <a:tailEnd type="none" w="med" len="med"/>
          </a:ln>
        </p:spPr>
      </p:cxnSp>
      <p:cxnSp>
        <p:nvCxnSpPr>
          <p:cNvPr id="279" name="Google Shape;279;p15"/>
          <p:cNvCxnSpPr>
            <a:stCxn id="266" idx="5"/>
            <a:endCxn id="254" idx="1"/>
          </p:cNvCxnSpPr>
          <p:nvPr/>
        </p:nvCxnSpPr>
        <p:spPr>
          <a:xfrm>
            <a:off x="2032442" y="4499035"/>
            <a:ext cx="288300" cy="0"/>
          </a:xfrm>
          <a:prstGeom prst="straightConnector1">
            <a:avLst/>
          </a:prstGeom>
          <a:noFill/>
          <a:ln w="9525" cap="flat" cmpd="sng">
            <a:solidFill>
              <a:schemeClr val="dk2"/>
            </a:solidFill>
            <a:prstDash val="solid"/>
            <a:round/>
            <a:headEnd type="none" w="med" len="med"/>
            <a:tailEnd type="none" w="med" len="med"/>
          </a:ln>
        </p:spPr>
      </p:cxnSp>
      <p:cxnSp>
        <p:nvCxnSpPr>
          <p:cNvPr id="280" name="Google Shape;280;p15"/>
          <p:cNvCxnSpPr>
            <a:stCxn id="260" idx="1"/>
            <a:endCxn id="264" idx="1"/>
          </p:cNvCxnSpPr>
          <p:nvPr/>
        </p:nvCxnSpPr>
        <p:spPr>
          <a:xfrm>
            <a:off x="1670110" y="5502950"/>
            <a:ext cx="288300" cy="0"/>
          </a:xfrm>
          <a:prstGeom prst="straightConnector1">
            <a:avLst/>
          </a:prstGeom>
          <a:noFill/>
          <a:ln w="9525" cap="flat" cmpd="sng">
            <a:solidFill>
              <a:schemeClr val="dk2"/>
            </a:solidFill>
            <a:prstDash val="solid"/>
            <a:round/>
            <a:headEnd type="none" w="med" len="med"/>
            <a:tailEnd type="none" w="med" len="med"/>
          </a:ln>
        </p:spPr>
      </p:cxnSp>
      <p:cxnSp>
        <p:nvCxnSpPr>
          <p:cNvPr id="281" name="Google Shape;281;p15"/>
          <p:cNvCxnSpPr>
            <a:stCxn id="254" idx="5"/>
            <a:endCxn id="255" idx="1"/>
          </p:cNvCxnSpPr>
          <p:nvPr/>
        </p:nvCxnSpPr>
        <p:spPr>
          <a:xfrm>
            <a:off x="2394791" y="4499035"/>
            <a:ext cx="288300" cy="0"/>
          </a:xfrm>
          <a:prstGeom prst="straightConnector1">
            <a:avLst/>
          </a:prstGeom>
          <a:noFill/>
          <a:ln w="9525" cap="flat" cmpd="sng">
            <a:solidFill>
              <a:schemeClr val="dk2"/>
            </a:solidFill>
            <a:prstDash val="solid"/>
            <a:round/>
            <a:headEnd type="none" w="med" len="med"/>
            <a:tailEnd type="none" w="med" len="med"/>
          </a:ln>
        </p:spPr>
      </p:cxnSp>
      <p:cxnSp>
        <p:nvCxnSpPr>
          <p:cNvPr id="282" name="Google Shape;282;p15"/>
          <p:cNvCxnSpPr>
            <a:stCxn id="255" idx="0"/>
            <a:endCxn id="267" idx="3"/>
          </p:cNvCxnSpPr>
          <p:nvPr/>
        </p:nvCxnSpPr>
        <p:spPr>
          <a:xfrm rot="10800000">
            <a:off x="2720182" y="4233835"/>
            <a:ext cx="0" cy="195900"/>
          </a:xfrm>
          <a:prstGeom prst="straightConnector1">
            <a:avLst/>
          </a:prstGeom>
          <a:noFill/>
          <a:ln w="9525" cap="flat" cmpd="sng">
            <a:solidFill>
              <a:schemeClr val="dk2"/>
            </a:solidFill>
            <a:prstDash val="solid"/>
            <a:round/>
            <a:headEnd type="none" w="med" len="med"/>
            <a:tailEnd type="none" w="med" len="med"/>
          </a:ln>
        </p:spPr>
      </p:cxnSp>
      <p:cxnSp>
        <p:nvCxnSpPr>
          <p:cNvPr id="283" name="Google Shape;283;p15"/>
          <p:cNvCxnSpPr>
            <a:stCxn id="255" idx="5"/>
            <a:endCxn id="262" idx="1"/>
          </p:cNvCxnSpPr>
          <p:nvPr/>
        </p:nvCxnSpPr>
        <p:spPr>
          <a:xfrm>
            <a:off x="2757157" y="4499035"/>
            <a:ext cx="251400" cy="0"/>
          </a:xfrm>
          <a:prstGeom prst="straightConnector1">
            <a:avLst/>
          </a:prstGeom>
          <a:noFill/>
          <a:ln w="9525" cap="flat" cmpd="sng">
            <a:solidFill>
              <a:schemeClr val="dk2"/>
            </a:solidFill>
            <a:prstDash val="solid"/>
            <a:round/>
            <a:headEnd type="none" w="med" len="med"/>
            <a:tailEnd type="none" w="med" len="med"/>
          </a:ln>
        </p:spPr>
      </p:cxnSp>
      <p:cxnSp>
        <p:nvCxnSpPr>
          <p:cNvPr id="284" name="Google Shape;284;p15"/>
          <p:cNvCxnSpPr>
            <a:stCxn id="262" idx="0"/>
            <a:endCxn id="268" idx="4"/>
          </p:cNvCxnSpPr>
          <p:nvPr/>
        </p:nvCxnSpPr>
        <p:spPr>
          <a:xfrm rot="10800000">
            <a:off x="3070848" y="4233835"/>
            <a:ext cx="5700" cy="195900"/>
          </a:xfrm>
          <a:prstGeom prst="straightConnector1">
            <a:avLst/>
          </a:prstGeom>
          <a:noFill/>
          <a:ln w="9525" cap="flat" cmpd="sng">
            <a:solidFill>
              <a:schemeClr val="dk2"/>
            </a:solidFill>
            <a:prstDash val="solid"/>
            <a:round/>
            <a:headEnd type="none" w="med" len="med"/>
            <a:tailEnd type="none" w="med" len="med"/>
          </a:ln>
        </p:spPr>
      </p:cxnSp>
      <p:sp>
        <p:nvSpPr>
          <p:cNvPr id="285" name="Google Shape;285;p15"/>
          <p:cNvSpPr/>
          <p:nvPr/>
        </p:nvSpPr>
        <p:spPr>
          <a:xfrm flipH="1">
            <a:off x="1211902" y="4764390"/>
            <a:ext cx="147900" cy="138600"/>
          </a:xfrm>
          <a:prstGeom prst="triangle">
            <a:avLst>
              <a:gd name="adj" fmla="val 50000"/>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86" name="Google Shape;286;p15"/>
          <p:cNvCxnSpPr>
            <a:stCxn id="285" idx="0"/>
            <a:endCxn id="261" idx="3"/>
          </p:cNvCxnSpPr>
          <p:nvPr/>
        </p:nvCxnSpPr>
        <p:spPr>
          <a:xfrm rot="10800000" flipH="1">
            <a:off x="1285852" y="4568190"/>
            <a:ext cx="347400" cy="196200"/>
          </a:xfrm>
          <a:prstGeom prst="straightConnector1">
            <a:avLst/>
          </a:prstGeom>
          <a:noFill/>
          <a:ln w="9525" cap="flat" cmpd="sng">
            <a:solidFill>
              <a:schemeClr val="dk2"/>
            </a:solidFill>
            <a:prstDash val="solid"/>
            <a:round/>
            <a:headEnd type="none" w="med" len="med"/>
            <a:tailEnd type="none" w="med" len="med"/>
          </a:ln>
        </p:spPr>
      </p:cxnSp>
      <p:cxnSp>
        <p:nvCxnSpPr>
          <p:cNvPr id="287" name="Google Shape;287;p15"/>
          <p:cNvCxnSpPr>
            <a:stCxn id="285" idx="3"/>
            <a:endCxn id="263" idx="0"/>
          </p:cNvCxnSpPr>
          <p:nvPr/>
        </p:nvCxnSpPr>
        <p:spPr>
          <a:xfrm>
            <a:off x="1285852" y="4902990"/>
            <a:ext cx="347400" cy="195900"/>
          </a:xfrm>
          <a:prstGeom prst="straightConnector1">
            <a:avLst/>
          </a:prstGeom>
          <a:noFill/>
          <a:ln w="9525" cap="flat" cmpd="sng">
            <a:solidFill>
              <a:schemeClr val="dk2"/>
            </a:solidFill>
            <a:prstDash val="solid"/>
            <a:round/>
            <a:headEnd type="none" w="med" len="med"/>
            <a:tailEnd type="none" w="med" len="med"/>
          </a:ln>
        </p:spPr>
      </p:cxnSp>
      <p:cxnSp>
        <p:nvCxnSpPr>
          <p:cNvPr id="288" name="Google Shape;288;p15"/>
          <p:cNvCxnSpPr/>
          <p:nvPr/>
        </p:nvCxnSpPr>
        <p:spPr>
          <a:xfrm>
            <a:off x="1409700" y="3800475"/>
            <a:ext cx="9600" cy="362100"/>
          </a:xfrm>
          <a:prstGeom prst="straightConnector1">
            <a:avLst/>
          </a:prstGeom>
          <a:noFill/>
          <a:ln w="19050" cap="flat" cmpd="sng">
            <a:solidFill>
              <a:srgbClr val="FF0000"/>
            </a:solidFill>
            <a:prstDash val="dash"/>
            <a:round/>
            <a:headEnd type="none" w="med" len="med"/>
            <a:tailEnd type="stealth" w="med" len="med"/>
          </a:ln>
        </p:spPr>
      </p:cxnSp>
      <p:cxnSp>
        <p:nvCxnSpPr>
          <p:cNvPr id="289" name="Google Shape;289;p15"/>
          <p:cNvCxnSpPr/>
          <p:nvPr/>
        </p:nvCxnSpPr>
        <p:spPr>
          <a:xfrm rot="10800000">
            <a:off x="2686125" y="5153025"/>
            <a:ext cx="371400" cy="0"/>
          </a:xfrm>
          <a:prstGeom prst="straightConnector1">
            <a:avLst/>
          </a:prstGeom>
          <a:noFill/>
          <a:ln w="19050" cap="flat" cmpd="sng">
            <a:solidFill>
              <a:srgbClr val="FF0000"/>
            </a:solidFill>
            <a:prstDash val="dash"/>
            <a:round/>
            <a:headEnd type="none" w="med" len="med"/>
            <a:tailEnd type="stealth" w="med" len="med"/>
          </a:ln>
        </p:spPr>
      </p:cxnSp>
      <p:sp>
        <p:nvSpPr>
          <p:cNvPr id="290" name="Google Shape;290;p15"/>
          <p:cNvSpPr/>
          <p:nvPr/>
        </p:nvSpPr>
        <p:spPr>
          <a:xfrm>
            <a:off x="5511350" y="5295185"/>
            <a:ext cx="147900" cy="138600"/>
          </a:xfrm>
          <a:prstGeom prst="ellipse">
            <a:avLst/>
          </a:prstGeom>
          <a:solidFill>
            <a:srgbClr val="FCE5CD"/>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15"/>
          <p:cNvSpPr/>
          <p:nvPr/>
        </p:nvSpPr>
        <p:spPr>
          <a:xfrm flipH="1">
            <a:off x="4079826" y="4095113"/>
            <a:ext cx="135900" cy="138600"/>
          </a:xfrm>
          <a:prstGeom prst="rect">
            <a:avLst/>
          </a:prstGeom>
          <a:solidFill>
            <a:srgbClr val="F9CB9C"/>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15"/>
          <p:cNvSpPr/>
          <p:nvPr/>
        </p:nvSpPr>
        <p:spPr>
          <a:xfrm>
            <a:off x="4798466" y="4429735"/>
            <a:ext cx="147900" cy="138600"/>
          </a:xfrm>
          <a:prstGeom prst="triangle">
            <a:avLst>
              <a:gd name="adj" fmla="val 50000"/>
            </a:avLst>
          </a:prstGeom>
          <a:solidFill>
            <a:srgbClr val="6D9EEB"/>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15"/>
          <p:cNvSpPr/>
          <p:nvPr/>
        </p:nvSpPr>
        <p:spPr>
          <a:xfrm>
            <a:off x="5160832" y="4429735"/>
            <a:ext cx="147900" cy="138600"/>
          </a:xfrm>
          <a:prstGeom prst="triangle">
            <a:avLst>
              <a:gd name="adj" fmla="val 50000"/>
            </a:avLst>
          </a:prstGeom>
          <a:solidFill>
            <a:srgbClr val="3C78D8"/>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15"/>
          <p:cNvSpPr/>
          <p:nvPr/>
        </p:nvSpPr>
        <p:spPr>
          <a:xfrm flipH="1">
            <a:off x="4073802" y="4764390"/>
            <a:ext cx="147900" cy="138600"/>
          </a:xfrm>
          <a:prstGeom prst="triangle">
            <a:avLst>
              <a:gd name="adj" fmla="val 50000"/>
            </a:avLst>
          </a:prstGeom>
          <a:solidFill>
            <a:srgbClr val="FFFF00"/>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15"/>
          <p:cNvSpPr/>
          <p:nvPr/>
        </p:nvSpPr>
        <p:spPr>
          <a:xfrm flipH="1">
            <a:off x="4079826" y="3760475"/>
            <a:ext cx="135900" cy="138600"/>
          </a:xfrm>
          <a:prstGeom prst="ellipse">
            <a:avLst/>
          </a:prstGeom>
          <a:solidFill>
            <a:srgbClr val="FCE5CD"/>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15"/>
          <p:cNvSpPr/>
          <p:nvPr/>
        </p:nvSpPr>
        <p:spPr>
          <a:xfrm>
            <a:off x="5160901" y="5295167"/>
            <a:ext cx="135900" cy="138600"/>
          </a:xfrm>
          <a:prstGeom prst="rect">
            <a:avLst/>
          </a:prstGeom>
          <a:solidFill>
            <a:srgbClr val="F9CB9C"/>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15"/>
          <p:cNvSpPr/>
          <p:nvPr/>
        </p:nvSpPr>
        <p:spPr>
          <a:xfrm>
            <a:off x="4436100" y="5098978"/>
            <a:ext cx="147900" cy="138600"/>
          </a:xfrm>
          <a:prstGeom prst="triangle">
            <a:avLst>
              <a:gd name="adj" fmla="val 50000"/>
            </a:avLst>
          </a:prstGeom>
          <a:solidFill>
            <a:srgbClr val="FFFF00"/>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15"/>
          <p:cNvSpPr/>
          <p:nvPr/>
        </p:nvSpPr>
        <p:spPr>
          <a:xfrm flipH="1">
            <a:off x="4073785" y="5433650"/>
            <a:ext cx="147900" cy="138600"/>
          </a:xfrm>
          <a:prstGeom prst="triangle">
            <a:avLst>
              <a:gd name="adj" fmla="val 50000"/>
            </a:avLst>
          </a:prstGeom>
          <a:solidFill>
            <a:srgbClr val="B6D7A8"/>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15"/>
          <p:cNvSpPr/>
          <p:nvPr/>
        </p:nvSpPr>
        <p:spPr>
          <a:xfrm flipH="1">
            <a:off x="4073802" y="4429735"/>
            <a:ext cx="147900" cy="138600"/>
          </a:xfrm>
          <a:prstGeom prst="triangle">
            <a:avLst>
              <a:gd name="adj" fmla="val 50000"/>
            </a:avLst>
          </a:prstGeom>
          <a:solidFill>
            <a:srgbClr val="E69138"/>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15"/>
          <p:cNvSpPr/>
          <p:nvPr/>
        </p:nvSpPr>
        <p:spPr>
          <a:xfrm>
            <a:off x="5523198" y="4429735"/>
            <a:ext cx="135900" cy="138600"/>
          </a:xfrm>
          <a:prstGeom prst="rect">
            <a:avLst/>
          </a:prstGeom>
          <a:solidFill>
            <a:srgbClr val="0000FF"/>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15"/>
          <p:cNvSpPr/>
          <p:nvPr/>
        </p:nvSpPr>
        <p:spPr>
          <a:xfrm flipH="1">
            <a:off x="4073802" y="5099012"/>
            <a:ext cx="147900" cy="138600"/>
          </a:xfrm>
          <a:prstGeom prst="triangle">
            <a:avLst>
              <a:gd name="adj" fmla="val 50000"/>
            </a:avLst>
          </a:prstGeom>
          <a:solidFill>
            <a:srgbClr val="BEE040"/>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15"/>
          <p:cNvSpPr/>
          <p:nvPr/>
        </p:nvSpPr>
        <p:spPr>
          <a:xfrm>
            <a:off x="4436117" y="5433625"/>
            <a:ext cx="147900" cy="138600"/>
          </a:xfrm>
          <a:prstGeom prst="triangle">
            <a:avLst>
              <a:gd name="adj" fmla="val 50000"/>
            </a:avLst>
          </a:prstGeom>
          <a:solidFill>
            <a:srgbClr val="FFC500"/>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15"/>
          <p:cNvSpPr/>
          <p:nvPr/>
        </p:nvSpPr>
        <p:spPr>
          <a:xfrm>
            <a:off x="4798517" y="5295150"/>
            <a:ext cx="147900" cy="138600"/>
          </a:xfrm>
          <a:prstGeom prst="triangle">
            <a:avLst>
              <a:gd name="adj" fmla="val 50000"/>
            </a:avLst>
          </a:prstGeom>
          <a:solidFill>
            <a:srgbClr val="FF9900"/>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15"/>
          <p:cNvSpPr/>
          <p:nvPr/>
        </p:nvSpPr>
        <p:spPr>
          <a:xfrm>
            <a:off x="4436117" y="4429735"/>
            <a:ext cx="147900" cy="138600"/>
          </a:xfrm>
          <a:prstGeom prst="triangle">
            <a:avLst>
              <a:gd name="adj" fmla="val 50000"/>
            </a:avLst>
          </a:prstGeom>
          <a:solidFill>
            <a:srgbClr val="B6D7A8"/>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15"/>
          <p:cNvSpPr/>
          <p:nvPr/>
        </p:nvSpPr>
        <p:spPr>
          <a:xfrm>
            <a:off x="5160832" y="4095122"/>
            <a:ext cx="147900" cy="138600"/>
          </a:xfrm>
          <a:prstGeom prst="triangle">
            <a:avLst>
              <a:gd name="adj" fmla="val 50000"/>
            </a:avLst>
          </a:prstGeom>
          <a:solidFill>
            <a:srgbClr val="0000FF"/>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15"/>
          <p:cNvSpPr/>
          <p:nvPr/>
        </p:nvSpPr>
        <p:spPr>
          <a:xfrm>
            <a:off x="5511350" y="4095114"/>
            <a:ext cx="147900" cy="138600"/>
          </a:xfrm>
          <a:prstGeom prst="ellipse">
            <a:avLst/>
          </a:prstGeom>
          <a:solidFill>
            <a:srgbClr val="0000FF"/>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07" name="Google Shape;307;p15"/>
          <p:cNvCxnSpPr>
            <a:stCxn id="295" idx="4"/>
            <a:endCxn id="291" idx="0"/>
          </p:cNvCxnSpPr>
          <p:nvPr/>
        </p:nvCxnSpPr>
        <p:spPr>
          <a:xfrm>
            <a:off x="4147776" y="3899075"/>
            <a:ext cx="0" cy="195900"/>
          </a:xfrm>
          <a:prstGeom prst="straightConnector1">
            <a:avLst/>
          </a:prstGeom>
          <a:noFill/>
          <a:ln w="9525" cap="flat" cmpd="sng">
            <a:solidFill>
              <a:schemeClr val="dk2"/>
            </a:solidFill>
            <a:prstDash val="solid"/>
            <a:round/>
            <a:headEnd type="none" w="med" len="med"/>
            <a:tailEnd type="none" w="med" len="med"/>
          </a:ln>
        </p:spPr>
      </p:cxnSp>
      <p:cxnSp>
        <p:nvCxnSpPr>
          <p:cNvPr id="308" name="Google Shape;308;p15"/>
          <p:cNvCxnSpPr>
            <a:stCxn id="291" idx="2"/>
            <a:endCxn id="299" idx="0"/>
          </p:cNvCxnSpPr>
          <p:nvPr/>
        </p:nvCxnSpPr>
        <p:spPr>
          <a:xfrm>
            <a:off x="4147776" y="4233713"/>
            <a:ext cx="0" cy="195900"/>
          </a:xfrm>
          <a:prstGeom prst="straightConnector1">
            <a:avLst/>
          </a:prstGeom>
          <a:noFill/>
          <a:ln w="9525" cap="flat" cmpd="sng">
            <a:solidFill>
              <a:schemeClr val="dk2"/>
            </a:solidFill>
            <a:prstDash val="solid"/>
            <a:round/>
            <a:headEnd type="none" w="med" len="med"/>
            <a:tailEnd type="none" w="med" len="med"/>
          </a:ln>
        </p:spPr>
      </p:cxnSp>
      <p:cxnSp>
        <p:nvCxnSpPr>
          <p:cNvPr id="309" name="Google Shape;309;p15"/>
          <p:cNvCxnSpPr>
            <a:stCxn id="299" idx="3"/>
            <a:endCxn id="294" idx="0"/>
          </p:cNvCxnSpPr>
          <p:nvPr/>
        </p:nvCxnSpPr>
        <p:spPr>
          <a:xfrm>
            <a:off x="4147752" y="4568335"/>
            <a:ext cx="0" cy="196200"/>
          </a:xfrm>
          <a:prstGeom prst="straightConnector1">
            <a:avLst/>
          </a:prstGeom>
          <a:noFill/>
          <a:ln w="9525" cap="flat" cmpd="sng">
            <a:solidFill>
              <a:schemeClr val="dk2"/>
            </a:solidFill>
            <a:prstDash val="solid"/>
            <a:round/>
            <a:headEnd type="none" w="med" len="med"/>
            <a:tailEnd type="none" w="med" len="med"/>
          </a:ln>
        </p:spPr>
      </p:cxnSp>
      <p:cxnSp>
        <p:nvCxnSpPr>
          <p:cNvPr id="310" name="Google Shape;310;p15"/>
          <p:cNvCxnSpPr>
            <a:stCxn id="294" idx="3"/>
            <a:endCxn id="301" idx="0"/>
          </p:cNvCxnSpPr>
          <p:nvPr/>
        </p:nvCxnSpPr>
        <p:spPr>
          <a:xfrm>
            <a:off x="4147752" y="4902990"/>
            <a:ext cx="0" cy="195900"/>
          </a:xfrm>
          <a:prstGeom prst="straightConnector1">
            <a:avLst/>
          </a:prstGeom>
          <a:noFill/>
          <a:ln w="9525" cap="flat" cmpd="sng">
            <a:solidFill>
              <a:schemeClr val="dk2"/>
            </a:solidFill>
            <a:prstDash val="solid"/>
            <a:round/>
            <a:headEnd type="none" w="med" len="med"/>
            <a:tailEnd type="none" w="med" len="med"/>
          </a:ln>
        </p:spPr>
      </p:cxnSp>
      <p:cxnSp>
        <p:nvCxnSpPr>
          <p:cNvPr id="311" name="Google Shape;311;p15"/>
          <p:cNvCxnSpPr>
            <a:stCxn id="301" idx="3"/>
            <a:endCxn id="298" idx="0"/>
          </p:cNvCxnSpPr>
          <p:nvPr/>
        </p:nvCxnSpPr>
        <p:spPr>
          <a:xfrm>
            <a:off x="4147752" y="5237612"/>
            <a:ext cx="0" cy="195900"/>
          </a:xfrm>
          <a:prstGeom prst="straightConnector1">
            <a:avLst/>
          </a:prstGeom>
          <a:noFill/>
          <a:ln w="9525" cap="flat" cmpd="sng">
            <a:solidFill>
              <a:schemeClr val="dk2"/>
            </a:solidFill>
            <a:prstDash val="solid"/>
            <a:round/>
            <a:headEnd type="none" w="med" len="med"/>
            <a:tailEnd type="none" w="med" len="med"/>
          </a:ln>
        </p:spPr>
      </p:cxnSp>
      <p:cxnSp>
        <p:nvCxnSpPr>
          <p:cNvPr id="312" name="Google Shape;312;p15"/>
          <p:cNvCxnSpPr>
            <a:stCxn id="302" idx="0"/>
            <a:endCxn id="297" idx="3"/>
          </p:cNvCxnSpPr>
          <p:nvPr/>
        </p:nvCxnSpPr>
        <p:spPr>
          <a:xfrm rot="10800000">
            <a:off x="4510067" y="5237725"/>
            <a:ext cx="0" cy="195900"/>
          </a:xfrm>
          <a:prstGeom prst="straightConnector1">
            <a:avLst/>
          </a:prstGeom>
          <a:noFill/>
          <a:ln w="9525" cap="flat" cmpd="sng">
            <a:solidFill>
              <a:schemeClr val="dk2"/>
            </a:solidFill>
            <a:prstDash val="solid"/>
            <a:round/>
            <a:headEnd type="none" w="med" len="med"/>
            <a:tailEnd type="none" w="med" len="med"/>
          </a:ln>
        </p:spPr>
      </p:cxnSp>
      <p:cxnSp>
        <p:nvCxnSpPr>
          <p:cNvPr id="313" name="Google Shape;313;p15"/>
          <p:cNvCxnSpPr>
            <a:stCxn id="297" idx="0"/>
            <a:endCxn id="304" idx="3"/>
          </p:cNvCxnSpPr>
          <p:nvPr/>
        </p:nvCxnSpPr>
        <p:spPr>
          <a:xfrm rot="10800000">
            <a:off x="4510050" y="4568278"/>
            <a:ext cx="0" cy="530700"/>
          </a:xfrm>
          <a:prstGeom prst="straightConnector1">
            <a:avLst/>
          </a:prstGeom>
          <a:noFill/>
          <a:ln w="9525" cap="flat" cmpd="sng">
            <a:solidFill>
              <a:schemeClr val="dk2"/>
            </a:solidFill>
            <a:prstDash val="solid"/>
            <a:round/>
            <a:headEnd type="none" w="med" len="med"/>
            <a:tailEnd type="none" w="med" len="med"/>
          </a:ln>
        </p:spPr>
      </p:cxnSp>
      <p:cxnSp>
        <p:nvCxnSpPr>
          <p:cNvPr id="314" name="Google Shape;314;p15"/>
          <p:cNvCxnSpPr>
            <a:stCxn id="297" idx="3"/>
            <a:endCxn id="303" idx="1"/>
          </p:cNvCxnSpPr>
          <p:nvPr/>
        </p:nvCxnSpPr>
        <p:spPr>
          <a:xfrm>
            <a:off x="4510050" y="5237578"/>
            <a:ext cx="325500" cy="126900"/>
          </a:xfrm>
          <a:prstGeom prst="straightConnector1">
            <a:avLst/>
          </a:prstGeom>
          <a:noFill/>
          <a:ln w="9525" cap="flat" cmpd="sng">
            <a:solidFill>
              <a:schemeClr val="dk2"/>
            </a:solidFill>
            <a:prstDash val="solid"/>
            <a:round/>
            <a:headEnd type="none" w="med" len="med"/>
            <a:tailEnd type="none" w="med" len="med"/>
          </a:ln>
        </p:spPr>
      </p:cxnSp>
      <p:cxnSp>
        <p:nvCxnSpPr>
          <p:cNvPr id="315" name="Google Shape;315;p15"/>
          <p:cNvCxnSpPr>
            <a:stCxn id="303" idx="5"/>
            <a:endCxn id="296" idx="1"/>
          </p:cNvCxnSpPr>
          <p:nvPr/>
        </p:nvCxnSpPr>
        <p:spPr>
          <a:xfrm>
            <a:off x="4909442" y="5364450"/>
            <a:ext cx="251400" cy="0"/>
          </a:xfrm>
          <a:prstGeom prst="straightConnector1">
            <a:avLst/>
          </a:prstGeom>
          <a:noFill/>
          <a:ln w="9525" cap="flat" cmpd="sng">
            <a:solidFill>
              <a:schemeClr val="dk2"/>
            </a:solidFill>
            <a:prstDash val="solid"/>
            <a:round/>
            <a:headEnd type="none" w="med" len="med"/>
            <a:tailEnd type="none" w="med" len="med"/>
          </a:ln>
        </p:spPr>
      </p:cxnSp>
      <p:cxnSp>
        <p:nvCxnSpPr>
          <p:cNvPr id="316" name="Google Shape;316;p15"/>
          <p:cNvCxnSpPr>
            <a:stCxn id="296" idx="3"/>
            <a:endCxn id="290" idx="2"/>
          </p:cNvCxnSpPr>
          <p:nvPr/>
        </p:nvCxnSpPr>
        <p:spPr>
          <a:xfrm>
            <a:off x="5296801" y="5364467"/>
            <a:ext cx="214500" cy="0"/>
          </a:xfrm>
          <a:prstGeom prst="straightConnector1">
            <a:avLst/>
          </a:prstGeom>
          <a:noFill/>
          <a:ln w="9525" cap="flat" cmpd="sng">
            <a:solidFill>
              <a:schemeClr val="dk2"/>
            </a:solidFill>
            <a:prstDash val="solid"/>
            <a:round/>
            <a:headEnd type="none" w="med" len="med"/>
            <a:tailEnd type="none" w="med" len="med"/>
          </a:ln>
        </p:spPr>
      </p:cxnSp>
      <p:cxnSp>
        <p:nvCxnSpPr>
          <p:cNvPr id="317" name="Google Shape;317;p15"/>
          <p:cNvCxnSpPr>
            <a:stCxn id="304" idx="5"/>
            <a:endCxn id="292" idx="1"/>
          </p:cNvCxnSpPr>
          <p:nvPr/>
        </p:nvCxnSpPr>
        <p:spPr>
          <a:xfrm>
            <a:off x="4547042" y="4499035"/>
            <a:ext cx="288300" cy="0"/>
          </a:xfrm>
          <a:prstGeom prst="straightConnector1">
            <a:avLst/>
          </a:prstGeom>
          <a:noFill/>
          <a:ln w="9525" cap="flat" cmpd="sng">
            <a:solidFill>
              <a:schemeClr val="dk2"/>
            </a:solidFill>
            <a:prstDash val="solid"/>
            <a:round/>
            <a:headEnd type="none" w="med" len="med"/>
            <a:tailEnd type="none" w="med" len="med"/>
          </a:ln>
        </p:spPr>
      </p:cxnSp>
      <p:cxnSp>
        <p:nvCxnSpPr>
          <p:cNvPr id="318" name="Google Shape;318;p15"/>
          <p:cNvCxnSpPr>
            <a:stCxn id="298" idx="1"/>
            <a:endCxn id="302" idx="1"/>
          </p:cNvCxnSpPr>
          <p:nvPr/>
        </p:nvCxnSpPr>
        <p:spPr>
          <a:xfrm>
            <a:off x="4184710" y="5502950"/>
            <a:ext cx="288300" cy="0"/>
          </a:xfrm>
          <a:prstGeom prst="straightConnector1">
            <a:avLst/>
          </a:prstGeom>
          <a:noFill/>
          <a:ln w="9525" cap="flat" cmpd="sng">
            <a:solidFill>
              <a:schemeClr val="dk2"/>
            </a:solidFill>
            <a:prstDash val="solid"/>
            <a:round/>
            <a:headEnd type="none" w="med" len="med"/>
            <a:tailEnd type="none" w="med" len="med"/>
          </a:ln>
        </p:spPr>
      </p:cxnSp>
      <p:cxnSp>
        <p:nvCxnSpPr>
          <p:cNvPr id="319" name="Google Shape;319;p15"/>
          <p:cNvCxnSpPr>
            <a:stCxn id="292" idx="5"/>
            <a:endCxn id="293" idx="1"/>
          </p:cNvCxnSpPr>
          <p:nvPr/>
        </p:nvCxnSpPr>
        <p:spPr>
          <a:xfrm>
            <a:off x="4909391" y="4499035"/>
            <a:ext cx="288300" cy="0"/>
          </a:xfrm>
          <a:prstGeom prst="straightConnector1">
            <a:avLst/>
          </a:prstGeom>
          <a:noFill/>
          <a:ln w="9525" cap="flat" cmpd="sng">
            <a:solidFill>
              <a:schemeClr val="dk2"/>
            </a:solidFill>
            <a:prstDash val="solid"/>
            <a:round/>
            <a:headEnd type="none" w="med" len="med"/>
            <a:tailEnd type="none" w="med" len="med"/>
          </a:ln>
        </p:spPr>
      </p:cxnSp>
      <p:cxnSp>
        <p:nvCxnSpPr>
          <p:cNvPr id="320" name="Google Shape;320;p15"/>
          <p:cNvCxnSpPr>
            <a:stCxn id="293" idx="0"/>
            <a:endCxn id="305" idx="3"/>
          </p:cNvCxnSpPr>
          <p:nvPr/>
        </p:nvCxnSpPr>
        <p:spPr>
          <a:xfrm rot="10800000">
            <a:off x="5234782" y="4233835"/>
            <a:ext cx="0" cy="195900"/>
          </a:xfrm>
          <a:prstGeom prst="straightConnector1">
            <a:avLst/>
          </a:prstGeom>
          <a:noFill/>
          <a:ln w="9525" cap="flat" cmpd="sng">
            <a:solidFill>
              <a:schemeClr val="dk2"/>
            </a:solidFill>
            <a:prstDash val="solid"/>
            <a:round/>
            <a:headEnd type="none" w="med" len="med"/>
            <a:tailEnd type="none" w="med" len="med"/>
          </a:ln>
        </p:spPr>
      </p:cxnSp>
      <p:cxnSp>
        <p:nvCxnSpPr>
          <p:cNvPr id="321" name="Google Shape;321;p15"/>
          <p:cNvCxnSpPr>
            <a:stCxn id="293" idx="5"/>
            <a:endCxn id="300" idx="1"/>
          </p:cNvCxnSpPr>
          <p:nvPr/>
        </p:nvCxnSpPr>
        <p:spPr>
          <a:xfrm>
            <a:off x="5271757" y="4499035"/>
            <a:ext cx="251400" cy="0"/>
          </a:xfrm>
          <a:prstGeom prst="straightConnector1">
            <a:avLst/>
          </a:prstGeom>
          <a:noFill/>
          <a:ln w="9525" cap="flat" cmpd="sng">
            <a:solidFill>
              <a:schemeClr val="dk2"/>
            </a:solidFill>
            <a:prstDash val="solid"/>
            <a:round/>
            <a:headEnd type="none" w="med" len="med"/>
            <a:tailEnd type="none" w="med" len="med"/>
          </a:ln>
        </p:spPr>
      </p:cxnSp>
      <p:cxnSp>
        <p:nvCxnSpPr>
          <p:cNvPr id="322" name="Google Shape;322;p15"/>
          <p:cNvCxnSpPr>
            <a:stCxn id="300" idx="0"/>
            <a:endCxn id="306" idx="4"/>
          </p:cNvCxnSpPr>
          <p:nvPr/>
        </p:nvCxnSpPr>
        <p:spPr>
          <a:xfrm rot="10800000">
            <a:off x="5585448" y="4233835"/>
            <a:ext cx="5700" cy="195900"/>
          </a:xfrm>
          <a:prstGeom prst="straightConnector1">
            <a:avLst/>
          </a:prstGeom>
          <a:noFill/>
          <a:ln w="9525" cap="flat" cmpd="sng">
            <a:solidFill>
              <a:schemeClr val="dk2"/>
            </a:solidFill>
            <a:prstDash val="solid"/>
            <a:round/>
            <a:headEnd type="none" w="med" len="med"/>
            <a:tailEnd type="none" w="med" len="med"/>
          </a:ln>
        </p:spPr>
      </p:cxnSp>
      <p:sp>
        <p:nvSpPr>
          <p:cNvPr id="323" name="Google Shape;323;p15"/>
          <p:cNvSpPr/>
          <p:nvPr/>
        </p:nvSpPr>
        <p:spPr>
          <a:xfrm flipH="1">
            <a:off x="3726502" y="4764390"/>
            <a:ext cx="147900" cy="138600"/>
          </a:xfrm>
          <a:prstGeom prst="triangle">
            <a:avLst>
              <a:gd name="adj" fmla="val 50000"/>
            </a:avLst>
          </a:prstGeom>
          <a:solidFill>
            <a:srgbClr val="FFFF00"/>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24" name="Google Shape;324;p15"/>
          <p:cNvCxnSpPr>
            <a:stCxn id="323" idx="0"/>
            <a:endCxn id="299" idx="3"/>
          </p:cNvCxnSpPr>
          <p:nvPr/>
        </p:nvCxnSpPr>
        <p:spPr>
          <a:xfrm rot="10800000" flipH="1">
            <a:off x="3800452" y="4568190"/>
            <a:ext cx="347400" cy="196200"/>
          </a:xfrm>
          <a:prstGeom prst="straightConnector1">
            <a:avLst/>
          </a:prstGeom>
          <a:noFill/>
          <a:ln w="9525" cap="flat" cmpd="sng">
            <a:solidFill>
              <a:schemeClr val="dk2"/>
            </a:solidFill>
            <a:prstDash val="solid"/>
            <a:round/>
            <a:headEnd type="none" w="med" len="med"/>
            <a:tailEnd type="none" w="med" len="med"/>
          </a:ln>
        </p:spPr>
      </p:cxnSp>
      <p:cxnSp>
        <p:nvCxnSpPr>
          <p:cNvPr id="325" name="Google Shape;325;p15"/>
          <p:cNvCxnSpPr>
            <a:stCxn id="323" idx="3"/>
            <a:endCxn id="301" idx="0"/>
          </p:cNvCxnSpPr>
          <p:nvPr/>
        </p:nvCxnSpPr>
        <p:spPr>
          <a:xfrm>
            <a:off x="3800452" y="4902990"/>
            <a:ext cx="347400" cy="195900"/>
          </a:xfrm>
          <a:prstGeom prst="straightConnector1">
            <a:avLst/>
          </a:prstGeom>
          <a:noFill/>
          <a:ln w="9525" cap="flat" cmpd="sng">
            <a:solidFill>
              <a:schemeClr val="dk2"/>
            </a:solidFill>
            <a:prstDash val="solid"/>
            <a:round/>
            <a:headEnd type="none" w="med" len="med"/>
            <a:tailEnd type="none" w="med" len="med"/>
          </a:ln>
        </p:spPr>
      </p:cxnSp>
      <p:cxnSp>
        <p:nvCxnSpPr>
          <p:cNvPr id="326" name="Google Shape;326;p15"/>
          <p:cNvCxnSpPr/>
          <p:nvPr/>
        </p:nvCxnSpPr>
        <p:spPr>
          <a:xfrm>
            <a:off x="3924300" y="3800475"/>
            <a:ext cx="19200" cy="723900"/>
          </a:xfrm>
          <a:prstGeom prst="straightConnector1">
            <a:avLst/>
          </a:prstGeom>
          <a:noFill/>
          <a:ln w="19050" cap="flat" cmpd="sng">
            <a:solidFill>
              <a:srgbClr val="FF0000"/>
            </a:solidFill>
            <a:prstDash val="dash"/>
            <a:round/>
            <a:headEnd type="none" w="med" len="med"/>
            <a:tailEnd type="stealth" w="med" len="med"/>
          </a:ln>
        </p:spPr>
      </p:cxnSp>
      <p:cxnSp>
        <p:nvCxnSpPr>
          <p:cNvPr id="327" name="Google Shape;327;p15"/>
          <p:cNvCxnSpPr/>
          <p:nvPr/>
        </p:nvCxnSpPr>
        <p:spPr>
          <a:xfrm rot="10800000">
            <a:off x="4848225" y="5153025"/>
            <a:ext cx="723900" cy="0"/>
          </a:xfrm>
          <a:prstGeom prst="straightConnector1">
            <a:avLst/>
          </a:prstGeom>
          <a:noFill/>
          <a:ln w="19050" cap="flat" cmpd="sng">
            <a:solidFill>
              <a:srgbClr val="FF0000"/>
            </a:solidFill>
            <a:prstDash val="dash"/>
            <a:round/>
            <a:headEnd type="none" w="med" len="med"/>
            <a:tailEnd type="stealth" w="med" len="med"/>
          </a:ln>
        </p:spPr>
      </p:cxnSp>
      <p:sp>
        <p:nvSpPr>
          <p:cNvPr id="328" name="Google Shape;328;p15"/>
          <p:cNvSpPr/>
          <p:nvPr/>
        </p:nvSpPr>
        <p:spPr>
          <a:xfrm>
            <a:off x="3706950" y="5010150"/>
            <a:ext cx="312599" cy="228600"/>
          </a:xfrm>
          <a:custGeom>
            <a:avLst/>
            <a:gdLst/>
            <a:ahLst/>
            <a:cxnLst/>
            <a:rect l="l" t="t" r="r" b="b"/>
            <a:pathLst>
              <a:path w="16002" h="9144" extrusionOk="0">
                <a:moveTo>
                  <a:pt x="0" y="0"/>
                </a:moveTo>
                <a:cubicBezTo>
                  <a:pt x="1461" y="127"/>
                  <a:pt x="6287" y="127"/>
                  <a:pt x="8763" y="762"/>
                </a:cubicBezTo>
                <a:cubicBezTo>
                  <a:pt x="11240" y="1397"/>
                  <a:pt x="13653" y="2413"/>
                  <a:pt x="14859" y="3810"/>
                </a:cubicBezTo>
                <a:cubicBezTo>
                  <a:pt x="16066" y="5207"/>
                  <a:pt x="15812" y="8255"/>
                  <a:pt x="16002" y="9144"/>
                </a:cubicBezTo>
              </a:path>
            </a:pathLst>
          </a:custGeom>
          <a:noFill/>
          <a:ln w="19050" cap="flat" cmpd="sng">
            <a:solidFill>
              <a:srgbClr val="FF0000"/>
            </a:solidFill>
            <a:prstDash val="dash"/>
            <a:round/>
            <a:headEnd type="none" w="med" len="med"/>
            <a:tailEnd type="stealth" w="med" len="med"/>
          </a:ln>
        </p:spPr>
      </p:sp>
      <p:sp>
        <p:nvSpPr>
          <p:cNvPr id="329" name="Google Shape;329;p15"/>
          <p:cNvSpPr/>
          <p:nvPr/>
        </p:nvSpPr>
        <p:spPr>
          <a:xfrm>
            <a:off x="4457700" y="5553075"/>
            <a:ext cx="295275" cy="200025"/>
          </a:xfrm>
          <a:custGeom>
            <a:avLst/>
            <a:gdLst/>
            <a:ahLst/>
            <a:cxnLst/>
            <a:rect l="l" t="t" r="r" b="b"/>
            <a:pathLst>
              <a:path w="11811" h="8001" extrusionOk="0">
                <a:moveTo>
                  <a:pt x="11811" y="0"/>
                </a:moveTo>
                <a:cubicBezTo>
                  <a:pt x="10658" y="4613"/>
                  <a:pt x="4755" y="8001"/>
                  <a:pt x="0" y="8001"/>
                </a:cubicBezTo>
              </a:path>
            </a:pathLst>
          </a:custGeom>
          <a:noFill/>
          <a:ln w="19050" cap="flat" cmpd="sng">
            <a:solidFill>
              <a:srgbClr val="FF0000"/>
            </a:solidFill>
            <a:prstDash val="dash"/>
            <a:round/>
            <a:headEnd type="none" w="med" len="med"/>
            <a:tailEnd type="stealth" w="med" len="med"/>
          </a:ln>
        </p:spPr>
      </p:sp>
      <p:cxnSp>
        <p:nvCxnSpPr>
          <p:cNvPr id="330" name="Google Shape;330;p15"/>
          <p:cNvCxnSpPr/>
          <p:nvPr/>
        </p:nvCxnSpPr>
        <p:spPr>
          <a:xfrm rot="10800000">
            <a:off x="4657725" y="4724475"/>
            <a:ext cx="0" cy="295200"/>
          </a:xfrm>
          <a:prstGeom prst="straightConnector1">
            <a:avLst/>
          </a:prstGeom>
          <a:noFill/>
          <a:ln w="19050" cap="flat" cmpd="sng">
            <a:solidFill>
              <a:srgbClr val="FF0000"/>
            </a:solidFill>
            <a:prstDash val="dash"/>
            <a:round/>
            <a:headEnd type="none" w="med" len="med"/>
            <a:tailEnd type="stealth" w="med" len="med"/>
          </a:ln>
        </p:spPr>
      </p:cxnSp>
      <p:sp>
        <p:nvSpPr>
          <p:cNvPr id="331" name="Google Shape;331;p15"/>
          <p:cNvSpPr txBox="1"/>
          <p:nvPr/>
        </p:nvSpPr>
        <p:spPr>
          <a:xfrm>
            <a:off x="539425" y="5960250"/>
            <a:ext cx="312600" cy="407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a:t>C</a:t>
            </a:r>
            <a:endParaRPr/>
          </a:p>
        </p:txBody>
      </p:sp>
      <p:sp>
        <p:nvSpPr>
          <p:cNvPr id="332" name="Google Shape;332;p15"/>
          <p:cNvSpPr/>
          <p:nvPr/>
        </p:nvSpPr>
        <p:spPr>
          <a:xfrm>
            <a:off x="2996750" y="7962185"/>
            <a:ext cx="147900" cy="138600"/>
          </a:xfrm>
          <a:prstGeom prst="ellipse">
            <a:avLst/>
          </a:prstGeom>
          <a:solidFill>
            <a:srgbClr val="FCE5CD"/>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15"/>
          <p:cNvSpPr/>
          <p:nvPr/>
        </p:nvSpPr>
        <p:spPr>
          <a:xfrm flipH="1">
            <a:off x="1565226" y="6762113"/>
            <a:ext cx="135900" cy="138600"/>
          </a:xfrm>
          <a:prstGeom prst="rect">
            <a:avLst/>
          </a:prstGeom>
          <a:solidFill>
            <a:srgbClr val="F9CB9C"/>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15"/>
          <p:cNvSpPr/>
          <p:nvPr/>
        </p:nvSpPr>
        <p:spPr>
          <a:xfrm>
            <a:off x="2283866" y="7096735"/>
            <a:ext cx="147900" cy="138600"/>
          </a:xfrm>
          <a:prstGeom prst="triangle">
            <a:avLst>
              <a:gd name="adj" fmla="val 50000"/>
            </a:avLst>
          </a:prstGeom>
          <a:solidFill>
            <a:srgbClr val="6D9EEB"/>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15"/>
          <p:cNvSpPr/>
          <p:nvPr/>
        </p:nvSpPr>
        <p:spPr>
          <a:xfrm>
            <a:off x="2646232" y="7096735"/>
            <a:ext cx="147900" cy="138600"/>
          </a:xfrm>
          <a:prstGeom prst="triangle">
            <a:avLst>
              <a:gd name="adj" fmla="val 50000"/>
            </a:avLst>
          </a:prstGeom>
          <a:solidFill>
            <a:srgbClr val="3C78D8"/>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15"/>
          <p:cNvSpPr/>
          <p:nvPr/>
        </p:nvSpPr>
        <p:spPr>
          <a:xfrm flipH="1">
            <a:off x="1559202" y="7431390"/>
            <a:ext cx="147900" cy="138600"/>
          </a:xfrm>
          <a:prstGeom prst="triangle">
            <a:avLst>
              <a:gd name="adj" fmla="val 50000"/>
            </a:avLst>
          </a:prstGeom>
          <a:solidFill>
            <a:srgbClr val="FFFF00"/>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15"/>
          <p:cNvSpPr/>
          <p:nvPr/>
        </p:nvSpPr>
        <p:spPr>
          <a:xfrm flipH="1">
            <a:off x="1565226" y="6427475"/>
            <a:ext cx="135900" cy="138600"/>
          </a:xfrm>
          <a:prstGeom prst="ellipse">
            <a:avLst/>
          </a:prstGeom>
          <a:solidFill>
            <a:srgbClr val="FCE5CD"/>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15"/>
          <p:cNvSpPr/>
          <p:nvPr/>
        </p:nvSpPr>
        <p:spPr>
          <a:xfrm>
            <a:off x="2646301" y="7962167"/>
            <a:ext cx="135900" cy="138600"/>
          </a:xfrm>
          <a:prstGeom prst="rect">
            <a:avLst/>
          </a:prstGeom>
          <a:solidFill>
            <a:srgbClr val="F9CB9C"/>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15"/>
          <p:cNvSpPr/>
          <p:nvPr/>
        </p:nvSpPr>
        <p:spPr>
          <a:xfrm>
            <a:off x="1921500" y="7765978"/>
            <a:ext cx="147900" cy="138600"/>
          </a:xfrm>
          <a:prstGeom prst="triangle">
            <a:avLst>
              <a:gd name="adj" fmla="val 50000"/>
            </a:avLst>
          </a:prstGeom>
          <a:solidFill>
            <a:srgbClr val="FFFF00"/>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15"/>
          <p:cNvSpPr/>
          <p:nvPr/>
        </p:nvSpPr>
        <p:spPr>
          <a:xfrm flipH="1">
            <a:off x="1559185" y="8100650"/>
            <a:ext cx="147900" cy="138600"/>
          </a:xfrm>
          <a:prstGeom prst="triangle">
            <a:avLst>
              <a:gd name="adj" fmla="val 50000"/>
            </a:avLst>
          </a:prstGeom>
          <a:solidFill>
            <a:srgbClr val="B6D7A8"/>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15"/>
          <p:cNvSpPr/>
          <p:nvPr/>
        </p:nvSpPr>
        <p:spPr>
          <a:xfrm flipH="1">
            <a:off x="1559202" y="7096735"/>
            <a:ext cx="147900" cy="138600"/>
          </a:xfrm>
          <a:prstGeom prst="triangle">
            <a:avLst>
              <a:gd name="adj" fmla="val 50000"/>
            </a:avLst>
          </a:prstGeom>
          <a:solidFill>
            <a:srgbClr val="F1C23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15"/>
          <p:cNvSpPr/>
          <p:nvPr/>
        </p:nvSpPr>
        <p:spPr>
          <a:xfrm>
            <a:off x="3008598" y="7096735"/>
            <a:ext cx="135900" cy="138600"/>
          </a:xfrm>
          <a:prstGeom prst="rect">
            <a:avLst/>
          </a:prstGeom>
          <a:solidFill>
            <a:srgbClr val="0000FF"/>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15"/>
          <p:cNvSpPr/>
          <p:nvPr/>
        </p:nvSpPr>
        <p:spPr>
          <a:xfrm flipH="1">
            <a:off x="1559202" y="7766012"/>
            <a:ext cx="147900" cy="138600"/>
          </a:xfrm>
          <a:prstGeom prst="triangle">
            <a:avLst>
              <a:gd name="adj" fmla="val 50000"/>
            </a:avLst>
          </a:prstGeom>
          <a:solidFill>
            <a:srgbClr val="BEE040"/>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15"/>
          <p:cNvSpPr/>
          <p:nvPr/>
        </p:nvSpPr>
        <p:spPr>
          <a:xfrm>
            <a:off x="1921517" y="8100625"/>
            <a:ext cx="147900" cy="138600"/>
          </a:xfrm>
          <a:prstGeom prst="triangle">
            <a:avLst>
              <a:gd name="adj" fmla="val 50000"/>
            </a:avLst>
          </a:prstGeom>
          <a:solidFill>
            <a:srgbClr val="FFC500"/>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15"/>
          <p:cNvSpPr/>
          <p:nvPr/>
        </p:nvSpPr>
        <p:spPr>
          <a:xfrm>
            <a:off x="2283917" y="7962150"/>
            <a:ext cx="147900" cy="138600"/>
          </a:xfrm>
          <a:prstGeom prst="triangle">
            <a:avLst>
              <a:gd name="adj" fmla="val 50000"/>
            </a:avLst>
          </a:prstGeom>
          <a:solidFill>
            <a:srgbClr val="FF9900"/>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15"/>
          <p:cNvSpPr/>
          <p:nvPr/>
        </p:nvSpPr>
        <p:spPr>
          <a:xfrm>
            <a:off x="1921517" y="7096735"/>
            <a:ext cx="147900" cy="138600"/>
          </a:xfrm>
          <a:prstGeom prst="triangle">
            <a:avLst>
              <a:gd name="adj" fmla="val 50000"/>
            </a:avLst>
          </a:prstGeom>
          <a:solidFill>
            <a:srgbClr val="B6D7A8"/>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15"/>
          <p:cNvSpPr/>
          <p:nvPr/>
        </p:nvSpPr>
        <p:spPr>
          <a:xfrm>
            <a:off x="2646232" y="6762122"/>
            <a:ext cx="147900" cy="138600"/>
          </a:xfrm>
          <a:prstGeom prst="triangle">
            <a:avLst>
              <a:gd name="adj" fmla="val 50000"/>
            </a:avLst>
          </a:prstGeom>
          <a:solidFill>
            <a:srgbClr val="0000FF"/>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15"/>
          <p:cNvSpPr/>
          <p:nvPr/>
        </p:nvSpPr>
        <p:spPr>
          <a:xfrm>
            <a:off x="2996750" y="6762114"/>
            <a:ext cx="147900" cy="138600"/>
          </a:xfrm>
          <a:prstGeom prst="ellipse">
            <a:avLst/>
          </a:prstGeom>
          <a:solidFill>
            <a:srgbClr val="0000FF"/>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49" name="Google Shape;349;p15"/>
          <p:cNvCxnSpPr>
            <a:stCxn id="337" idx="4"/>
            <a:endCxn id="333" idx="0"/>
          </p:cNvCxnSpPr>
          <p:nvPr/>
        </p:nvCxnSpPr>
        <p:spPr>
          <a:xfrm>
            <a:off x="1633176" y="6566075"/>
            <a:ext cx="0" cy="195900"/>
          </a:xfrm>
          <a:prstGeom prst="straightConnector1">
            <a:avLst/>
          </a:prstGeom>
          <a:noFill/>
          <a:ln w="9525" cap="flat" cmpd="sng">
            <a:solidFill>
              <a:schemeClr val="dk2"/>
            </a:solidFill>
            <a:prstDash val="solid"/>
            <a:round/>
            <a:headEnd type="none" w="med" len="med"/>
            <a:tailEnd type="none" w="med" len="med"/>
          </a:ln>
        </p:spPr>
      </p:cxnSp>
      <p:cxnSp>
        <p:nvCxnSpPr>
          <p:cNvPr id="350" name="Google Shape;350;p15"/>
          <p:cNvCxnSpPr>
            <a:stCxn id="333" idx="2"/>
            <a:endCxn id="341" idx="0"/>
          </p:cNvCxnSpPr>
          <p:nvPr/>
        </p:nvCxnSpPr>
        <p:spPr>
          <a:xfrm>
            <a:off x="1633176" y="6900713"/>
            <a:ext cx="0" cy="195900"/>
          </a:xfrm>
          <a:prstGeom prst="straightConnector1">
            <a:avLst/>
          </a:prstGeom>
          <a:noFill/>
          <a:ln w="9525" cap="flat" cmpd="sng">
            <a:solidFill>
              <a:schemeClr val="dk2"/>
            </a:solidFill>
            <a:prstDash val="solid"/>
            <a:round/>
            <a:headEnd type="none" w="med" len="med"/>
            <a:tailEnd type="none" w="med" len="med"/>
          </a:ln>
        </p:spPr>
      </p:cxnSp>
      <p:cxnSp>
        <p:nvCxnSpPr>
          <p:cNvPr id="351" name="Google Shape;351;p15"/>
          <p:cNvCxnSpPr>
            <a:stCxn id="341" idx="3"/>
            <a:endCxn id="336" idx="0"/>
          </p:cNvCxnSpPr>
          <p:nvPr/>
        </p:nvCxnSpPr>
        <p:spPr>
          <a:xfrm>
            <a:off x="1633152" y="7235335"/>
            <a:ext cx="0" cy="196200"/>
          </a:xfrm>
          <a:prstGeom prst="straightConnector1">
            <a:avLst/>
          </a:prstGeom>
          <a:noFill/>
          <a:ln w="9525" cap="flat" cmpd="sng">
            <a:solidFill>
              <a:schemeClr val="dk2"/>
            </a:solidFill>
            <a:prstDash val="solid"/>
            <a:round/>
            <a:headEnd type="none" w="med" len="med"/>
            <a:tailEnd type="none" w="med" len="med"/>
          </a:ln>
        </p:spPr>
      </p:cxnSp>
      <p:cxnSp>
        <p:nvCxnSpPr>
          <p:cNvPr id="352" name="Google Shape;352;p15"/>
          <p:cNvCxnSpPr>
            <a:stCxn id="336" idx="3"/>
            <a:endCxn id="343" idx="0"/>
          </p:cNvCxnSpPr>
          <p:nvPr/>
        </p:nvCxnSpPr>
        <p:spPr>
          <a:xfrm>
            <a:off x="1633152" y="7569990"/>
            <a:ext cx="0" cy="195900"/>
          </a:xfrm>
          <a:prstGeom prst="straightConnector1">
            <a:avLst/>
          </a:prstGeom>
          <a:noFill/>
          <a:ln w="9525" cap="flat" cmpd="sng">
            <a:solidFill>
              <a:schemeClr val="dk2"/>
            </a:solidFill>
            <a:prstDash val="solid"/>
            <a:round/>
            <a:headEnd type="none" w="med" len="med"/>
            <a:tailEnd type="none" w="med" len="med"/>
          </a:ln>
        </p:spPr>
      </p:cxnSp>
      <p:cxnSp>
        <p:nvCxnSpPr>
          <p:cNvPr id="353" name="Google Shape;353;p15"/>
          <p:cNvCxnSpPr>
            <a:stCxn id="343" idx="3"/>
            <a:endCxn id="340" idx="0"/>
          </p:cNvCxnSpPr>
          <p:nvPr/>
        </p:nvCxnSpPr>
        <p:spPr>
          <a:xfrm>
            <a:off x="1633152" y="7904612"/>
            <a:ext cx="0" cy="195900"/>
          </a:xfrm>
          <a:prstGeom prst="straightConnector1">
            <a:avLst/>
          </a:prstGeom>
          <a:noFill/>
          <a:ln w="9525" cap="flat" cmpd="sng">
            <a:solidFill>
              <a:schemeClr val="dk2"/>
            </a:solidFill>
            <a:prstDash val="solid"/>
            <a:round/>
            <a:headEnd type="none" w="med" len="med"/>
            <a:tailEnd type="none" w="med" len="med"/>
          </a:ln>
        </p:spPr>
      </p:cxnSp>
      <p:cxnSp>
        <p:nvCxnSpPr>
          <p:cNvPr id="354" name="Google Shape;354;p15"/>
          <p:cNvCxnSpPr>
            <a:stCxn id="344" idx="0"/>
            <a:endCxn id="339" idx="3"/>
          </p:cNvCxnSpPr>
          <p:nvPr/>
        </p:nvCxnSpPr>
        <p:spPr>
          <a:xfrm rot="10800000">
            <a:off x="1995467" y="7904725"/>
            <a:ext cx="0" cy="195900"/>
          </a:xfrm>
          <a:prstGeom prst="straightConnector1">
            <a:avLst/>
          </a:prstGeom>
          <a:noFill/>
          <a:ln w="9525" cap="flat" cmpd="sng">
            <a:solidFill>
              <a:schemeClr val="dk2"/>
            </a:solidFill>
            <a:prstDash val="solid"/>
            <a:round/>
            <a:headEnd type="none" w="med" len="med"/>
            <a:tailEnd type="none" w="med" len="med"/>
          </a:ln>
        </p:spPr>
      </p:cxnSp>
      <p:cxnSp>
        <p:nvCxnSpPr>
          <p:cNvPr id="355" name="Google Shape;355;p15"/>
          <p:cNvCxnSpPr>
            <a:stCxn id="339" idx="0"/>
            <a:endCxn id="346" idx="3"/>
          </p:cNvCxnSpPr>
          <p:nvPr/>
        </p:nvCxnSpPr>
        <p:spPr>
          <a:xfrm rot="10800000">
            <a:off x="1995450" y="7235278"/>
            <a:ext cx="0" cy="530700"/>
          </a:xfrm>
          <a:prstGeom prst="straightConnector1">
            <a:avLst/>
          </a:prstGeom>
          <a:noFill/>
          <a:ln w="9525" cap="flat" cmpd="sng">
            <a:solidFill>
              <a:schemeClr val="dk2"/>
            </a:solidFill>
            <a:prstDash val="solid"/>
            <a:round/>
            <a:headEnd type="none" w="med" len="med"/>
            <a:tailEnd type="none" w="med" len="med"/>
          </a:ln>
        </p:spPr>
      </p:cxnSp>
      <p:cxnSp>
        <p:nvCxnSpPr>
          <p:cNvPr id="356" name="Google Shape;356;p15"/>
          <p:cNvCxnSpPr>
            <a:stCxn id="339" idx="3"/>
            <a:endCxn id="345" idx="1"/>
          </p:cNvCxnSpPr>
          <p:nvPr/>
        </p:nvCxnSpPr>
        <p:spPr>
          <a:xfrm>
            <a:off x="1995450" y="7904578"/>
            <a:ext cx="325500" cy="126900"/>
          </a:xfrm>
          <a:prstGeom prst="straightConnector1">
            <a:avLst/>
          </a:prstGeom>
          <a:noFill/>
          <a:ln w="9525" cap="flat" cmpd="sng">
            <a:solidFill>
              <a:schemeClr val="dk2"/>
            </a:solidFill>
            <a:prstDash val="solid"/>
            <a:round/>
            <a:headEnd type="none" w="med" len="med"/>
            <a:tailEnd type="none" w="med" len="med"/>
          </a:ln>
        </p:spPr>
      </p:cxnSp>
      <p:cxnSp>
        <p:nvCxnSpPr>
          <p:cNvPr id="357" name="Google Shape;357;p15"/>
          <p:cNvCxnSpPr>
            <a:stCxn id="345" idx="5"/>
            <a:endCxn id="338" idx="1"/>
          </p:cNvCxnSpPr>
          <p:nvPr/>
        </p:nvCxnSpPr>
        <p:spPr>
          <a:xfrm>
            <a:off x="2394842" y="8031450"/>
            <a:ext cx="251400" cy="0"/>
          </a:xfrm>
          <a:prstGeom prst="straightConnector1">
            <a:avLst/>
          </a:prstGeom>
          <a:noFill/>
          <a:ln w="9525" cap="flat" cmpd="sng">
            <a:solidFill>
              <a:schemeClr val="dk2"/>
            </a:solidFill>
            <a:prstDash val="solid"/>
            <a:round/>
            <a:headEnd type="none" w="med" len="med"/>
            <a:tailEnd type="none" w="med" len="med"/>
          </a:ln>
        </p:spPr>
      </p:cxnSp>
      <p:cxnSp>
        <p:nvCxnSpPr>
          <p:cNvPr id="358" name="Google Shape;358;p15"/>
          <p:cNvCxnSpPr>
            <a:stCxn id="338" idx="3"/>
            <a:endCxn id="332" idx="2"/>
          </p:cNvCxnSpPr>
          <p:nvPr/>
        </p:nvCxnSpPr>
        <p:spPr>
          <a:xfrm>
            <a:off x="2782201" y="8031467"/>
            <a:ext cx="214500" cy="0"/>
          </a:xfrm>
          <a:prstGeom prst="straightConnector1">
            <a:avLst/>
          </a:prstGeom>
          <a:noFill/>
          <a:ln w="9525" cap="flat" cmpd="sng">
            <a:solidFill>
              <a:schemeClr val="dk2"/>
            </a:solidFill>
            <a:prstDash val="solid"/>
            <a:round/>
            <a:headEnd type="none" w="med" len="med"/>
            <a:tailEnd type="none" w="med" len="med"/>
          </a:ln>
        </p:spPr>
      </p:cxnSp>
      <p:cxnSp>
        <p:nvCxnSpPr>
          <p:cNvPr id="359" name="Google Shape;359;p15"/>
          <p:cNvCxnSpPr>
            <a:stCxn id="346" idx="5"/>
            <a:endCxn id="334" idx="1"/>
          </p:cNvCxnSpPr>
          <p:nvPr/>
        </p:nvCxnSpPr>
        <p:spPr>
          <a:xfrm>
            <a:off x="2032442" y="7166035"/>
            <a:ext cx="288300" cy="0"/>
          </a:xfrm>
          <a:prstGeom prst="straightConnector1">
            <a:avLst/>
          </a:prstGeom>
          <a:noFill/>
          <a:ln w="9525" cap="flat" cmpd="sng">
            <a:solidFill>
              <a:schemeClr val="dk2"/>
            </a:solidFill>
            <a:prstDash val="solid"/>
            <a:round/>
            <a:headEnd type="none" w="med" len="med"/>
            <a:tailEnd type="none" w="med" len="med"/>
          </a:ln>
        </p:spPr>
      </p:cxnSp>
      <p:cxnSp>
        <p:nvCxnSpPr>
          <p:cNvPr id="360" name="Google Shape;360;p15"/>
          <p:cNvCxnSpPr>
            <a:stCxn id="340" idx="1"/>
            <a:endCxn id="344" idx="1"/>
          </p:cNvCxnSpPr>
          <p:nvPr/>
        </p:nvCxnSpPr>
        <p:spPr>
          <a:xfrm>
            <a:off x="1670110" y="8169950"/>
            <a:ext cx="288300" cy="0"/>
          </a:xfrm>
          <a:prstGeom prst="straightConnector1">
            <a:avLst/>
          </a:prstGeom>
          <a:noFill/>
          <a:ln w="9525" cap="flat" cmpd="sng">
            <a:solidFill>
              <a:schemeClr val="dk2"/>
            </a:solidFill>
            <a:prstDash val="solid"/>
            <a:round/>
            <a:headEnd type="none" w="med" len="med"/>
            <a:tailEnd type="none" w="med" len="med"/>
          </a:ln>
        </p:spPr>
      </p:cxnSp>
      <p:cxnSp>
        <p:nvCxnSpPr>
          <p:cNvPr id="361" name="Google Shape;361;p15"/>
          <p:cNvCxnSpPr>
            <a:stCxn id="334" idx="5"/>
            <a:endCxn id="335" idx="1"/>
          </p:cNvCxnSpPr>
          <p:nvPr/>
        </p:nvCxnSpPr>
        <p:spPr>
          <a:xfrm>
            <a:off x="2394791" y="7166035"/>
            <a:ext cx="288300" cy="0"/>
          </a:xfrm>
          <a:prstGeom prst="straightConnector1">
            <a:avLst/>
          </a:prstGeom>
          <a:noFill/>
          <a:ln w="9525" cap="flat" cmpd="sng">
            <a:solidFill>
              <a:schemeClr val="dk2"/>
            </a:solidFill>
            <a:prstDash val="solid"/>
            <a:round/>
            <a:headEnd type="none" w="med" len="med"/>
            <a:tailEnd type="none" w="med" len="med"/>
          </a:ln>
        </p:spPr>
      </p:cxnSp>
      <p:cxnSp>
        <p:nvCxnSpPr>
          <p:cNvPr id="362" name="Google Shape;362;p15"/>
          <p:cNvCxnSpPr>
            <a:stCxn id="335" idx="0"/>
            <a:endCxn id="347" idx="3"/>
          </p:cNvCxnSpPr>
          <p:nvPr/>
        </p:nvCxnSpPr>
        <p:spPr>
          <a:xfrm rot="10800000">
            <a:off x="2720182" y="6900835"/>
            <a:ext cx="0" cy="195900"/>
          </a:xfrm>
          <a:prstGeom prst="straightConnector1">
            <a:avLst/>
          </a:prstGeom>
          <a:noFill/>
          <a:ln w="9525" cap="flat" cmpd="sng">
            <a:solidFill>
              <a:schemeClr val="dk2"/>
            </a:solidFill>
            <a:prstDash val="solid"/>
            <a:round/>
            <a:headEnd type="none" w="med" len="med"/>
            <a:tailEnd type="none" w="med" len="med"/>
          </a:ln>
        </p:spPr>
      </p:cxnSp>
      <p:cxnSp>
        <p:nvCxnSpPr>
          <p:cNvPr id="363" name="Google Shape;363;p15"/>
          <p:cNvCxnSpPr>
            <a:stCxn id="335" idx="5"/>
            <a:endCxn id="342" idx="1"/>
          </p:cNvCxnSpPr>
          <p:nvPr/>
        </p:nvCxnSpPr>
        <p:spPr>
          <a:xfrm>
            <a:off x="2757157" y="7166035"/>
            <a:ext cx="251400" cy="0"/>
          </a:xfrm>
          <a:prstGeom prst="straightConnector1">
            <a:avLst/>
          </a:prstGeom>
          <a:noFill/>
          <a:ln w="9525" cap="flat" cmpd="sng">
            <a:solidFill>
              <a:schemeClr val="dk2"/>
            </a:solidFill>
            <a:prstDash val="solid"/>
            <a:round/>
            <a:headEnd type="none" w="med" len="med"/>
            <a:tailEnd type="none" w="med" len="med"/>
          </a:ln>
        </p:spPr>
      </p:cxnSp>
      <p:cxnSp>
        <p:nvCxnSpPr>
          <p:cNvPr id="364" name="Google Shape;364;p15"/>
          <p:cNvCxnSpPr>
            <a:stCxn id="342" idx="0"/>
            <a:endCxn id="348" idx="4"/>
          </p:cNvCxnSpPr>
          <p:nvPr/>
        </p:nvCxnSpPr>
        <p:spPr>
          <a:xfrm rot="10800000">
            <a:off x="3070848" y="6900835"/>
            <a:ext cx="5700" cy="195900"/>
          </a:xfrm>
          <a:prstGeom prst="straightConnector1">
            <a:avLst/>
          </a:prstGeom>
          <a:noFill/>
          <a:ln w="9525" cap="flat" cmpd="sng">
            <a:solidFill>
              <a:schemeClr val="dk2"/>
            </a:solidFill>
            <a:prstDash val="solid"/>
            <a:round/>
            <a:headEnd type="none" w="med" len="med"/>
            <a:tailEnd type="none" w="med" len="med"/>
          </a:ln>
        </p:spPr>
      </p:cxnSp>
      <p:sp>
        <p:nvSpPr>
          <p:cNvPr id="365" name="Google Shape;365;p15"/>
          <p:cNvSpPr/>
          <p:nvPr/>
        </p:nvSpPr>
        <p:spPr>
          <a:xfrm flipH="1">
            <a:off x="1211902" y="7431390"/>
            <a:ext cx="147900" cy="138600"/>
          </a:xfrm>
          <a:prstGeom prst="triangle">
            <a:avLst>
              <a:gd name="adj" fmla="val 50000"/>
            </a:avLst>
          </a:prstGeom>
          <a:solidFill>
            <a:srgbClr val="FFFF00"/>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66" name="Google Shape;366;p15"/>
          <p:cNvCxnSpPr>
            <a:stCxn id="365" idx="0"/>
            <a:endCxn id="341" idx="3"/>
          </p:cNvCxnSpPr>
          <p:nvPr/>
        </p:nvCxnSpPr>
        <p:spPr>
          <a:xfrm rot="10800000" flipH="1">
            <a:off x="1285852" y="7235190"/>
            <a:ext cx="347400" cy="196200"/>
          </a:xfrm>
          <a:prstGeom prst="straightConnector1">
            <a:avLst/>
          </a:prstGeom>
          <a:noFill/>
          <a:ln w="9525" cap="flat" cmpd="sng">
            <a:solidFill>
              <a:schemeClr val="dk2"/>
            </a:solidFill>
            <a:prstDash val="solid"/>
            <a:round/>
            <a:headEnd type="none" w="med" len="med"/>
            <a:tailEnd type="none" w="med" len="med"/>
          </a:ln>
        </p:spPr>
      </p:cxnSp>
      <p:cxnSp>
        <p:nvCxnSpPr>
          <p:cNvPr id="367" name="Google Shape;367;p15"/>
          <p:cNvCxnSpPr>
            <a:stCxn id="365" idx="3"/>
            <a:endCxn id="343" idx="0"/>
          </p:cNvCxnSpPr>
          <p:nvPr/>
        </p:nvCxnSpPr>
        <p:spPr>
          <a:xfrm>
            <a:off x="1285852" y="7569990"/>
            <a:ext cx="347400" cy="195900"/>
          </a:xfrm>
          <a:prstGeom prst="straightConnector1">
            <a:avLst/>
          </a:prstGeom>
          <a:noFill/>
          <a:ln w="9525" cap="flat" cmpd="sng">
            <a:solidFill>
              <a:schemeClr val="dk2"/>
            </a:solidFill>
            <a:prstDash val="solid"/>
            <a:round/>
            <a:headEnd type="none" w="med" len="med"/>
            <a:tailEnd type="none" w="med" len="med"/>
          </a:ln>
        </p:spPr>
      </p:cxnSp>
      <p:sp>
        <p:nvSpPr>
          <p:cNvPr id="368" name="Google Shape;368;p15"/>
          <p:cNvSpPr/>
          <p:nvPr/>
        </p:nvSpPr>
        <p:spPr>
          <a:xfrm>
            <a:off x="1851350" y="8022350"/>
            <a:ext cx="288300" cy="295200"/>
          </a:xfrm>
          <a:prstGeom prst="ellipse">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15"/>
          <p:cNvSpPr/>
          <p:nvPr/>
        </p:nvSpPr>
        <p:spPr>
          <a:xfrm>
            <a:off x="2213700" y="7904563"/>
            <a:ext cx="288300" cy="295200"/>
          </a:xfrm>
          <a:prstGeom prst="ellipse">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15"/>
          <p:cNvSpPr/>
          <p:nvPr/>
        </p:nvSpPr>
        <p:spPr>
          <a:xfrm>
            <a:off x="1488963" y="7037513"/>
            <a:ext cx="288300" cy="295200"/>
          </a:xfrm>
          <a:prstGeom prst="ellipse">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371" name="Google Shape;371;p15"/>
          <p:cNvGraphicFramePr/>
          <p:nvPr>
            <p:extLst>
              <p:ext uri="{D42A27DB-BD31-4B8C-83A1-F6EECF244321}">
                <p14:modId xmlns:p14="http://schemas.microsoft.com/office/powerpoint/2010/main" val="439009691"/>
              </p:ext>
            </p:extLst>
          </p:nvPr>
        </p:nvGraphicFramePr>
        <p:xfrm>
          <a:off x="4145913" y="6437580"/>
          <a:ext cx="1365375" cy="2011530"/>
        </p:xfrm>
        <a:graphic>
          <a:graphicData uri="http://schemas.openxmlformats.org/drawingml/2006/table">
            <a:tbl>
              <a:tblPr>
                <a:noFill/>
                <a:tableStyleId>{8E03955B-0560-4C8F-91BC-3C75CF9DB612}</a:tableStyleId>
              </a:tblPr>
              <a:tblGrid>
                <a:gridCol w="800925">
                  <a:extLst>
                    <a:ext uri="{9D8B030D-6E8A-4147-A177-3AD203B41FA5}">
                      <a16:colId xmlns:a16="http://schemas.microsoft.com/office/drawing/2014/main" val="20000"/>
                    </a:ext>
                  </a:extLst>
                </a:gridCol>
                <a:gridCol w="564450">
                  <a:extLst>
                    <a:ext uri="{9D8B030D-6E8A-4147-A177-3AD203B41FA5}">
                      <a16:colId xmlns:a16="http://schemas.microsoft.com/office/drawing/2014/main" val="20001"/>
                    </a:ext>
                  </a:extLst>
                </a:gridCol>
              </a:tblGrid>
              <a:tr h="316075">
                <a:tc>
                  <a:txBody>
                    <a:bodyPr/>
                    <a:lstStyle/>
                    <a:p>
                      <a:pPr marL="0" lvl="0" indent="0" algn="l" rtl="0">
                        <a:spcBef>
                          <a:spcPts val="0"/>
                        </a:spcBef>
                        <a:spcAft>
                          <a:spcPts val="0"/>
                        </a:spcAft>
                        <a:buNone/>
                      </a:pPr>
                      <a:r>
                        <a:rPr lang="en-GB" sz="800"/>
                        <a:t>Intergenic node</a:t>
                      </a:r>
                      <a:endParaRPr sz="800"/>
                    </a:p>
                  </a:txBody>
                  <a:tcPr marL="91425" marR="91425" marT="91425" marB="91425"/>
                </a:tc>
                <a:tc>
                  <a:txBody>
                    <a:bodyPr/>
                    <a:lstStyle/>
                    <a:p>
                      <a:pPr marL="0" lvl="0" indent="0" algn="l" rtl="0">
                        <a:spcBef>
                          <a:spcPts val="0"/>
                        </a:spcBef>
                        <a:spcAft>
                          <a:spcPts val="0"/>
                        </a:spcAft>
                        <a:buNone/>
                      </a:pPr>
                      <a:r>
                        <a:rPr lang="en-GB" sz="800"/>
                        <a:t>Imputed Activity</a:t>
                      </a:r>
                      <a:endParaRPr sz="800"/>
                    </a:p>
                  </a:txBody>
                  <a:tcPr marL="91425" marR="91425" marT="91425" marB="91425"/>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GB" sz="900"/>
                        <a:t>I1</a:t>
                      </a:r>
                      <a:endParaRPr sz="900"/>
                    </a:p>
                  </a:txBody>
                  <a:tcPr marL="91425" marR="91425" marT="91425" marB="91425"/>
                </a:tc>
                <a:tc>
                  <a:txBody>
                    <a:bodyPr/>
                    <a:lstStyle/>
                    <a:p>
                      <a:pPr marL="0" lvl="0" indent="0" algn="l" rtl="0">
                        <a:spcBef>
                          <a:spcPts val="0"/>
                        </a:spcBef>
                        <a:spcAft>
                          <a:spcPts val="0"/>
                        </a:spcAft>
                        <a:buNone/>
                      </a:pPr>
                      <a:endParaRPr/>
                    </a:p>
                  </a:txBody>
                  <a:tcPr marL="91425" marR="91425" marT="91425" marB="91425">
                    <a:solidFill>
                      <a:srgbClr val="FF9900"/>
                    </a:solidFill>
                  </a:tcPr>
                </a:tc>
                <a:extLst>
                  <a:ext uri="{0D108BD9-81ED-4DB2-BD59-A6C34878D82A}">
                    <a16:rowId xmlns:a16="http://schemas.microsoft.com/office/drawing/2014/main" val="10001"/>
                  </a:ext>
                </a:extLst>
              </a:tr>
              <a:tr h="396200">
                <a:tc>
                  <a:txBody>
                    <a:bodyPr/>
                    <a:lstStyle/>
                    <a:p>
                      <a:pPr marL="0" lvl="0" indent="0" algn="l" rtl="0">
                        <a:spcBef>
                          <a:spcPts val="0"/>
                        </a:spcBef>
                        <a:spcAft>
                          <a:spcPts val="0"/>
                        </a:spcAft>
                        <a:buNone/>
                      </a:pPr>
                      <a:r>
                        <a:rPr lang="en-GB" sz="900"/>
                        <a:t>I8</a:t>
                      </a:r>
                      <a:endParaRPr sz="900"/>
                    </a:p>
                  </a:txBody>
                  <a:tcPr marL="91425" marR="91425" marT="91425" marB="91425"/>
                </a:tc>
                <a:tc>
                  <a:txBody>
                    <a:bodyPr/>
                    <a:lstStyle/>
                    <a:p>
                      <a:pPr marL="0" lvl="0" indent="0" algn="l" rtl="0">
                        <a:spcBef>
                          <a:spcPts val="0"/>
                        </a:spcBef>
                        <a:spcAft>
                          <a:spcPts val="0"/>
                        </a:spcAft>
                        <a:buNone/>
                      </a:pPr>
                      <a:endParaRPr/>
                    </a:p>
                  </a:txBody>
                  <a:tcPr marL="91425" marR="91425" marT="91425" marB="91425">
                    <a:solidFill>
                      <a:srgbClr val="FF9900"/>
                    </a:solidFill>
                  </a:tcPr>
                </a:tc>
                <a:extLst>
                  <a:ext uri="{0D108BD9-81ED-4DB2-BD59-A6C34878D82A}">
                    <a16:rowId xmlns:a16="http://schemas.microsoft.com/office/drawing/2014/main" val="10002"/>
                  </a:ext>
                </a:extLst>
              </a:tr>
              <a:tr h="396200">
                <a:tc>
                  <a:txBody>
                    <a:bodyPr/>
                    <a:lstStyle/>
                    <a:p>
                      <a:pPr marL="0" lvl="0" indent="0" algn="l" rtl="0">
                        <a:spcBef>
                          <a:spcPts val="0"/>
                        </a:spcBef>
                        <a:spcAft>
                          <a:spcPts val="0"/>
                        </a:spcAft>
                        <a:buNone/>
                      </a:pPr>
                      <a:r>
                        <a:rPr lang="en-GB" sz="900"/>
                        <a:t>I6</a:t>
                      </a:r>
                      <a:endParaRPr sz="900"/>
                    </a:p>
                  </a:txBody>
                  <a:tcPr marL="91425" marR="91425" marT="91425" marB="91425"/>
                </a:tc>
                <a:tc>
                  <a:txBody>
                    <a:bodyPr/>
                    <a:lstStyle/>
                    <a:p>
                      <a:pPr marL="0" lvl="0" indent="0" algn="l" rtl="0">
                        <a:spcBef>
                          <a:spcPts val="0"/>
                        </a:spcBef>
                        <a:spcAft>
                          <a:spcPts val="0"/>
                        </a:spcAft>
                        <a:buNone/>
                      </a:pPr>
                      <a:endParaRPr/>
                    </a:p>
                  </a:txBody>
                  <a:tcPr marL="91425" marR="91425" marT="91425" marB="91425">
                    <a:solidFill>
                      <a:srgbClr val="FFC500"/>
                    </a:solidFill>
                  </a:tcPr>
                </a:tc>
                <a:extLst>
                  <a:ext uri="{0D108BD9-81ED-4DB2-BD59-A6C34878D82A}">
                    <a16:rowId xmlns:a16="http://schemas.microsoft.com/office/drawing/2014/main" val="10003"/>
                  </a:ext>
                </a:extLst>
              </a:tr>
              <a:tr h="360525">
                <a:tc>
                  <a:txBody>
                    <a:bodyPr/>
                    <a:lstStyle/>
                    <a:p>
                      <a:pPr marL="0" lvl="0" indent="0" algn="l" rtl="0">
                        <a:spcBef>
                          <a:spcPts val="0"/>
                        </a:spcBef>
                        <a:spcAft>
                          <a:spcPts val="0"/>
                        </a:spcAft>
                        <a:buNone/>
                      </a:pPr>
                      <a:r>
                        <a:rPr lang="en-GB" sz="900"/>
                        <a:t>...</a:t>
                      </a:r>
                      <a:endParaRPr sz="900"/>
                    </a:p>
                  </a:txBody>
                  <a:tcPr marL="91425" marR="91425" marT="91425" marB="91425"/>
                </a:tc>
                <a:tc>
                  <a:txBody>
                    <a:bodyPr/>
                    <a:lstStyle/>
                    <a:p>
                      <a:pPr marL="0" lvl="0" indent="0" algn="l" rtl="0">
                        <a:spcBef>
                          <a:spcPts val="0"/>
                        </a:spcBef>
                        <a:spcAft>
                          <a:spcPts val="0"/>
                        </a:spcAft>
                        <a:buNone/>
                      </a:pPr>
                      <a:endParaRPr/>
                    </a:p>
                  </a:txBody>
                  <a:tcPr marL="91425" marR="91425" marT="91425" marB="91425"/>
                </a:tc>
                <a:extLst>
                  <a:ext uri="{0D108BD9-81ED-4DB2-BD59-A6C34878D82A}">
                    <a16:rowId xmlns:a16="http://schemas.microsoft.com/office/drawing/2014/main" val="10004"/>
                  </a:ext>
                </a:extLst>
              </a:tr>
            </a:tbl>
          </a:graphicData>
        </a:graphic>
      </p:graphicFrame>
      <p:sp>
        <p:nvSpPr>
          <p:cNvPr id="372" name="Google Shape;372;p15"/>
          <p:cNvSpPr txBox="1"/>
          <p:nvPr/>
        </p:nvSpPr>
        <p:spPr>
          <a:xfrm>
            <a:off x="3779850" y="859800"/>
            <a:ext cx="1555200" cy="25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900" b="1"/>
              <a:t>Gene Expression Profile</a:t>
            </a:r>
            <a:endParaRPr sz="900" b="1"/>
          </a:p>
        </p:txBody>
      </p:sp>
      <p:sp>
        <p:nvSpPr>
          <p:cNvPr id="373" name="Google Shape;373;p15"/>
          <p:cNvSpPr txBox="1"/>
          <p:nvPr/>
        </p:nvSpPr>
        <p:spPr>
          <a:xfrm>
            <a:off x="1570050" y="3526800"/>
            <a:ext cx="1555200" cy="25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900" b="1"/>
              <a:t>Propagation Step One</a:t>
            </a:r>
            <a:endParaRPr sz="900" b="1"/>
          </a:p>
        </p:txBody>
      </p:sp>
      <p:sp>
        <p:nvSpPr>
          <p:cNvPr id="374" name="Google Shape;374;p15"/>
          <p:cNvSpPr txBox="1"/>
          <p:nvPr/>
        </p:nvSpPr>
        <p:spPr>
          <a:xfrm>
            <a:off x="3779850" y="3526800"/>
            <a:ext cx="1555200" cy="25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900" b="1"/>
              <a:t>Propagation Step Two</a:t>
            </a:r>
            <a:endParaRPr sz="900" b="1"/>
          </a:p>
        </p:txBody>
      </p:sp>
      <p:sp>
        <p:nvSpPr>
          <p:cNvPr id="375" name="Google Shape;375;p15"/>
          <p:cNvSpPr txBox="1"/>
          <p:nvPr/>
        </p:nvSpPr>
        <p:spPr>
          <a:xfrm>
            <a:off x="1846350" y="6146363"/>
            <a:ext cx="3165300" cy="25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900" b="1"/>
              <a:t>Ranking of Intergenic Nodes to Predict Enhancers</a:t>
            </a:r>
            <a:endParaRPr sz="900" b="1"/>
          </a:p>
        </p:txBody>
      </p:sp>
      <p:sp>
        <p:nvSpPr>
          <p:cNvPr id="376" name="Google Shape;376;p15"/>
          <p:cNvSpPr txBox="1"/>
          <p:nvPr/>
        </p:nvSpPr>
        <p:spPr>
          <a:xfrm>
            <a:off x="939588" y="6970538"/>
            <a:ext cx="949800" cy="25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900"/>
              <a:t>I1</a:t>
            </a:r>
            <a:endParaRPr sz="900"/>
          </a:p>
        </p:txBody>
      </p:sp>
      <p:sp>
        <p:nvSpPr>
          <p:cNvPr id="377" name="Google Shape;377;p15"/>
          <p:cNvSpPr txBox="1"/>
          <p:nvPr/>
        </p:nvSpPr>
        <p:spPr>
          <a:xfrm>
            <a:off x="1882963" y="7687388"/>
            <a:ext cx="949800" cy="25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900"/>
              <a:t>I8</a:t>
            </a:r>
            <a:endParaRPr sz="900"/>
          </a:p>
        </p:txBody>
      </p:sp>
      <p:sp>
        <p:nvSpPr>
          <p:cNvPr id="378" name="Google Shape;378;p15"/>
          <p:cNvSpPr txBox="1"/>
          <p:nvPr/>
        </p:nvSpPr>
        <p:spPr>
          <a:xfrm>
            <a:off x="1520588" y="8239188"/>
            <a:ext cx="949800" cy="25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900"/>
              <a:t>I6</a:t>
            </a:r>
            <a:endParaRPr sz="900"/>
          </a:p>
        </p:txBody>
      </p:sp>
      <p:sp>
        <p:nvSpPr>
          <p:cNvPr id="379" name="Google Shape;379;p15"/>
          <p:cNvSpPr/>
          <p:nvPr/>
        </p:nvSpPr>
        <p:spPr>
          <a:xfrm rot="10800000">
            <a:off x="5493500" y="6437700"/>
            <a:ext cx="195300" cy="1982400"/>
          </a:xfrm>
          <a:prstGeom prst="rect">
            <a:avLst/>
          </a:prstGeom>
          <a:gradFill>
            <a:gsLst>
              <a:gs pos="0">
                <a:srgbClr val="BFBFBF"/>
              </a:gs>
              <a:gs pos="0">
                <a:srgbClr val="0000FF"/>
              </a:gs>
              <a:gs pos="25000">
                <a:srgbClr val="5F7DAE"/>
              </a:gs>
              <a:gs pos="52000">
                <a:srgbClr val="FFFF00"/>
              </a:gs>
              <a:gs pos="74000">
                <a:srgbClr val="FF9900"/>
              </a:gs>
              <a:gs pos="100000">
                <a:srgbClr val="FF0000"/>
              </a:gs>
              <a:gs pos="100000">
                <a:srgbClr val="737373"/>
              </a:gs>
            </a:gsLst>
            <a:lin ang="540001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15"/>
          <p:cNvSpPr txBox="1"/>
          <p:nvPr/>
        </p:nvSpPr>
        <p:spPr>
          <a:xfrm rot="5400000">
            <a:off x="5498975" y="6511150"/>
            <a:ext cx="600000" cy="257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900"/>
              <a:t>High</a:t>
            </a:r>
            <a:endParaRPr sz="900"/>
          </a:p>
        </p:txBody>
      </p:sp>
      <p:sp>
        <p:nvSpPr>
          <p:cNvPr id="381" name="Google Shape;381;p15"/>
          <p:cNvSpPr txBox="1"/>
          <p:nvPr/>
        </p:nvSpPr>
        <p:spPr>
          <a:xfrm rot="5400000">
            <a:off x="5498975" y="8156775"/>
            <a:ext cx="600000" cy="257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900"/>
              <a:t>Low</a:t>
            </a:r>
            <a:endParaRPr sz="900"/>
          </a:p>
        </p:txBody>
      </p:sp>
      <p:sp>
        <p:nvSpPr>
          <p:cNvPr id="382" name="Google Shape;382;p15"/>
          <p:cNvSpPr/>
          <p:nvPr/>
        </p:nvSpPr>
        <p:spPr>
          <a:xfrm rot="5400000">
            <a:off x="3328325" y="1915114"/>
            <a:ext cx="147900" cy="138600"/>
          </a:xfrm>
          <a:prstGeom prst="ellipse">
            <a:avLst/>
          </a:prstGeom>
          <a:solidFill>
            <a:srgbClr val="0000FF"/>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83" name="Google Shape;383;p15"/>
          <p:cNvCxnSpPr>
            <a:stCxn id="216" idx="3"/>
            <a:endCxn id="382" idx="4"/>
          </p:cNvCxnSpPr>
          <p:nvPr/>
        </p:nvCxnSpPr>
        <p:spPr>
          <a:xfrm>
            <a:off x="3144498" y="1984435"/>
            <a:ext cx="188400" cy="0"/>
          </a:xfrm>
          <a:prstGeom prst="straightConnector1">
            <a:avLst/>
          </a:prstGeom>
          <a:noFill/>
          <a:ln w="9525" cap="flat" cmpd="sng">
            <a:solidFill>
              <a:schemeClr val="dk2"/>
            </a:solidFill>
            <a:prstDash val="solid"/>
            <a:round/>
            <a:headEnd type="none" w="med" len="med"/>
            <a:tailEnd type="none" w="med" len="med"/>
          </a:ln>
        </p:spPr>
      </p:cxnSp>
      <p:sp>
        <p:nvSpPr>
          <p:cNvPr id="384" name="Google Shape;384;p15"/>
          <p:cNvSpPr/>
          <p:nvPr/>
        </p:nvSpPr>
        <p:spPr>
          <a:xfrm rot="5400000">
            <a:off x="3342487" y="4429714"/>
            <a:ext cx="147900" cy="138600"/>
          </a:xfrm>
          <a:prstGeom prst="ellipse">
            <a:avLst/>
          </a:prstGeom>
          <a:solidFill>
            <a:srgbClr val="0000FF"/>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85" name="Google Shape;385;p15"/>
          <p:cNvCxnSpPr>
            <a:stCxn id="262" idx="3"/>
            <a:endCxn id="384" idx="4"/>
          </p:cNvCxnSpPr>
          <p:nvPr/>
        </p:nvCxnSpPr>
        <p:spPr>
          <a:xfrm>
            <a:off x="3144498" y="4499035"/>
            <a:ext cx="202500" cy="0"/>
          </a:xfrm>
          <a:prstGeom prst="straightConnector1">
            <a:avLst/>
          </a:prstGeom>
          <a:noFill/>
          <a:ln w="9525" cap="flat" cmpd="sng">
            <a:solidFill>
              <a:schemeClr val="dk2"/>
            </a:solidFill>
            <a:prstDash val="solid"/>
            <a:round/>
            <a:headEnd type="none" w="med" len="med"/>
            <a:tailEnd type="none" w="med" len="med"/>
          </a:ln>
        </p:spPr>
      </p:cxnSp>
      <p:sp>
        <p:nvSpPr>
          <p:cNvPr id="386" name="Google Shape;386;p15"/>
          <p:cNvSpPr/>
          <p:nvPr/>
        </p:nvSpPr>
        <p:spPr>
          <a:xfrm rot="5400000">
            <a:off x="5857012" y="4429714"/>
            <a:ext cx="147900" cy="138600"/>
          </a:xfrm>
          <a:prstGeom prst="ellipse">
            <a:avLst/>
          </a:prstGeom>
          <a:solidFill>
            <a:srgbClr val="0000FF"/>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87" name="Google Shape;387;p15"/>
          <p:cNvCxnSpPr>
            <a:endCxn id="386" idx="4"/>
          </p:cNvCxnSpPr>
          <p:nvPr/>
        </p:nvCxnSpPr>
        <p:spPr>
          <a:xfrm>
            <a:off x="5659162" y="4499014"/>
            <a:ext cx="202500" cy="0"/>
          </a:xfrm>
          <a:prstGeom prst="straightConnector1">
            <a:avLst/>
          </a:prstGeom>
          <a:noFill/>
          <a:ln w="9525" cap="flat" cmpd="sng">
            <a:solidFill>
              <a:schemeClr val="dk2"/>
            </a:solidFill>
            <a:prstDash val="solid"/>
            <a:round/>
            <a:headEnd type="none" w="med" len="med"/>
            <a:tailEnd type="none" w="med" len="med"/>
          </a:ln>
        </p:spPr>
      </p:cxnSp>
      <p:sp>
        <p:nvSpPr>
          <p:cNvPr id="388" name="Google Shape;388;p15"/>
          <p:cNvSpPr/>
          <p:nvPr/>
        </p:nvSpPr>
        <p:spPr>
          <a:xfrm rot="5400000">
            <a:off x="3342412" y="7096714"/>
            <a:ext cx="147900" cy="138600"/>
          </a:xfrm>
          <a:prstGeom prst="ellipse">
            <a:avLst/>
          </a:prstGeom>
          <a:solidFill>
            <a:srgbClr val="0000FF"/>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89" name="Google Shape;389;p15"/>
          <p:cNvCxnSpPr>
            <a:endCxn id="388" idx="4"/>
          </p:cNvCxnSpPr>
          <p:nvPr/>
        </p:nvCxnSpPr>
        <p:spPr>
          <a:xfrm>
            <a:off x="3144562" y="7166014"/>
            <a:ext cx="202500" cy="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251"/>
        <p:cNvGrpSpPr/>
        <p:nvPr/>
      </p:nvGrpSpPr>
      <p:grpSpPr>
        <a:xfrm>
          <a:off x="0" y="0"/>
          <a:ext cx="0" cy="0"/>
          <a:chOff x="0" y="0"/>
          <a:chExt cx="0" cy="0"/>
        </a:xfrm>
      </p:grpSpPr>
      <p:sp>
        <p:nvSpPr>
          <p:cNvPr id="2252" name="Google Shape;2252;p42"/>
          <p:cNvSpPr txBox="1">
            <a:spLocks noGrp="1"/>
          </p:cNvSpPr>
          <p:nvPr>
            <p:ph type="body" idx="1"/>
          </p:nvPr>
        </p:nvSpPr>
        <p:spPr>
          <a:xfrm>
            <a:off x="539425" y="6760925"/>
            <a:ext cx="5877900" cy="2585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sz="900"/>
              <a:t>Figure X. A) The largest connected component of the monocyte network following the propagation of all mESC gene expression profiles. Nodes are organised based on an Edge-weighted Spring-Embedded Layout where the frequency of interaction denotes the edge weight. Nodes are then coloured from yellow to red based on the imputed activity score calculated by 3D-SearchE. B) Intergenic nodes are stratified into enhancer and non-enhancer groups based on enhancer chromatin states, P300, starr-seq and FANTOM enhancer annotations. The imputed activity score is plotted for each group of nodes. The enhancer group contain a significantly higher average imputed activity score compared to the non-enhancer group (Wilcoxon rank sum test p.value = &lt;2.2e-16, W = 540185474). C) Intergenic nodes are further stratified into 16 groups based on enhancer chromatin states, P300, starr-seq and FANTOM enhancer annotations. For each group the imputed activity score is plotted. The imputed activity score is significantly enriched in intergenic nodes with all 4 enhancer annotations over all other groups (Wilcoxon rank sum test p.value &lt;2.2e-16). D) The total number of intergenic nodes in each group defined by enhancer chromatin states, P300, starr-seq and FANTOM enhancer annotations.</a:t>
            </a:r>
            <a:endParaRPr sz="900"/>
          </a:p>
        </p:txBody>
      </p:sp>
      <p:pic>
        <p:nvPicPr>
          <p:cNvPr id="2253" name="Google Shape;2253;p42"/>
          <p:cNvPicPr preferRelativeResize="0"/>
          <p:nvPr/>
        </p:nvPicPr>
        <p:blipFill>
          <a:blip r:embed="rId3">
            <a:alphaModFix/>
          </a:blip>
          <a:stretch>
            <a:fillRect/>
          </a:stretch>
        </p:blipFill>
        <p:spPr>
          <a:xfrm>
            <a:off x="3855225" y="4005438"/>
            <a:ext cx="2562225" cy="2505912"/>
          </a:xfrm>
          <a:prstGeom prst="rect">
            <a:avLst/>
          </a:prstGeom>
          <a:noFill/>
          <a:ln>
            <a:noFill/>
          </a:ln>
        </p:spPr>
      </p:pic>
      <p:pic>
        <p:nvPicPr>
          <p:cNvPr id="2254" name="Google Shape;2254;p42"/>
          <p:cNvPicPr preferRelativeResize="0"/>
          <p:nvPr/>
        </p:nvPicPr>
        <p:blipFill rotWithShape="1">
          <a:blip r:embed="rId4">
            <a:alphaModFix/>
          </a:blip>
          <a:srcRect l="1855" r="8922"/>
          <a:stretch/>
        </p:blipFill>
        <p:spPr>
          <a:xfrm>
            <a:off x="539425" y="724125"/>
            <a:ext cx="3020701" cy="2873925"/>
          </a:xfrm>
          <a:prstGeom prst="rect">
            <a:avLst/>
          </a:prstGeom>
          <a:noFill/>
          <a:ln>
            <a:noFill/>
          </a:ln>
        </p:spPr>
      </p:pic>
      <p:sp>
        <p:nvSpPr>
          <p:cNvPr id="2255" name="Google Shape;2255;p42"/>
          <p:cNvSpPr txBox="1"/>
          <p:nvPr/>
        </p:nvSpPr>
        <p:spPr>
          <a:xfrm>
            <a:off x="539425" y="576200"/>
            <a:ext cx="312600" cy="407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a:t>A</a:t>
            </a:r>
            <a:endParaRPr/>
          </a:p>
        </p:txBody>
      </p:sp>
      <p:sp>
        <p:nvSpPr>
          <p:cNvPr id="2256" name="Google Shape;2256;p42"/>
          <p:cNvSpPr txBox="1"/>
          <p:nvPr/>
        </p:nvSpPr>
        <p:spPr>
          <a:xfrm>
            <a:off x="3542625" y="576200"/>
            <a:ext cx="312600" cy="407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a:t>B</a:t>
            </a:r>
            <a:endParaRPr/>
          </a:p>
        </p:txBody>
      </p:sp>
      <p:sp>
        <p:nvSpPr>
          <p:cNvPr id="2257" name="Google Shape;2257;p42"/>
          <p:cNvSpPr txBox="1"/>
          <p:nvPr/>
        </p:nvSpPr>
        <p:spPr>
          <a:xfrm>
            <a:off x="539425" y="3598050"/>
            <a:ext cx="312600" cy="407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a:t>C</a:t>
            </a:r>
            <a:endParaRPr/>
          </a:p>
        </p:txBody>
      </p:sp>
      <p:sp>
        <p:nvSpPr>
          <p:cNvPr id="2258" name="Google Shape;2258;p42"/>
          <p:cNvSpPr txBox="1"/>
          <p:nvPr/>
        </p:nvSpPr>
        <p:spPr>
          <a:xfrm>
            <a:off x="3542625" y="3598050"/>
            <a:ext cx="312600" cy="407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a:t>D</a:t>
            </a:r>
            <a:endParaRPr/>
          </a:p>
        </p:txBody>
      </p:sp>
      <p:pic>
        <p:nvPicPr>
          <p:cNvPr id="2259" name="Google Shape;2259;p42"/>
          <p:cNvPicPr preferRelativeResize="0"/>
          <p:nvPr/>
        </p:nvPicPr>
        <p:blipFill>
          <a:blip r:embed="rId5">
            <a:alphaModFix/>
          </a:blip>
          <a:stretch>
            <a:fillRect/>
          </a:stretch>
        </p:blipFill>
        <p:spPr>
          <a:xfrm>
            <a:off x="852025" y="4001621"/>
            <a:ext cx="2562225" cy="2513553"/>
          </a:xfrm>
          <a:prstGeom prst="rect">
            <a:avLst/>
          </a:prstGeom>
          <a:noFill/>
          <a:ln>
            <a:noFill/>
          </a:ln>
        </p:spPr>
      </p:pic>
      <p:pic>
        <p:nvPicPr>
          <p:cNvPr id="2260" name="Google Shape;2260;p42"/>
          <p:cNvPicPr preferRelativeResize="0"/>
          <p:nvPr/>
        </p:nvPicPr>
        <p:blipFill>
          <a:blip r:embed="rId6">
            <a:alphaModFix/>
          </a:blip>
          <a:stretch>
            <a:fillRect/>
          </a:stretch>
        </p:blipFill>
        <p:spPr>
          <a:xfrm>
            <a:off x="3855225" y="983610"/>
            <a:ext cx="2562225" cy="2513540"/>
          </a:xfrm>
          <a:prstGeom prst="rect">
            <a:avLst/>
          </a:prstGeom>
          <a:noFill/>
          <a:ln>
            <a:noFill/>
          </a:ln>
        </p:spPr>
      </p:pic>
      <p:sp>
        <p:nvSpPr>
          <p:cNvPr id="2261" name="Google Shape;2261;p42"/>
          <p:cNvSpPr txBox="1"/>
          <p:nvPr/>
        </p:nvSpPr>
        <p:spPr>
          <a:xfrm>
            <a:off x="4734000" y="0"/>
            <a:ext cx="2124000" cy="409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t>Needs edit to match cols and add RNAP</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265"/>
        <p:cNvGrpSpPr/>
        <p:nvPr/>
      </p:nvGrpSpPr>
      <p:grpSpPr>
        <a:xfrm>
          <a:off x="0" y="0"/>
          <a:ext cx="0" cy="0"/>
          <a:chOff x="0" y="0"/>
          <a:chExt cx="0" cy="0"/>
        </a:xfrm>
      </p:grpSpPr>
      <p:sp>
        <p:nvSpPr>
          <p:cNvPr id="2266" name="Google Shape;2266;p43"/>
          <p:cNvSpPr txBox="1">
            <a:spLocks noGrp="1"/>
          </p:cNvSpPr>
          <p:nvPr>
            <p:ph type="body" idx="1"/>
          </p:nvPr>
        </p:nvSpPr>
        <p:spPr>
          <a:xfrm>
            <a:off x="539425" y="7751525"/>
            <a:ext cx="5877900" cy="17118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sz="900"/>
              <a:t>Figure 4. A) A precision recall curve measuring the overall performance of IAS in the prediction of enhancer nodes containing at minimum 1 to 7 enhancer annotation (AUPRC = 0.68, Baseline = 0.5). B) An overlay barchart showing the AUPRC (blue) relative to the baseline score (red) for the precision recall curve in part A. C) A precision recall curve for groups of nodes containing exactly 1 to 7 enhancer annotations. D) An overlay barchart showing the AUPRC (blue) relative to the baseline score (red) for the precision recall curve in part B.</a:t>
            </a:r>
            <a:endParaRPr sz="900"/>
          </a:p>
        </p:txBody>
      </p:sp>
      <p:pic>
        <p:nvPicPr>
          <p:cNvPr id="2267" name="Google Shape;2267;p43"/>
          <p:cNvPicPr preferRelativeResize="0"/>
          <p:nvPr/>
        </p:nvPicPr>
        <p:blipFill>
          <a:blip r:embed="rId3">
            <a:alphaModFix/>
          </a:blip>
          <a:stretch>
            <a:fillRect/>
          </a:stretch>
        </p:blipFill>
        <p:spPr>
          <a:xfrm>
            <a:off x="3671397" y="638200"/>
            <a:ext cx="2622375" cy="2622375"/>
          </a:xfrm>
          <a:prstGeom prst="rect">
            <a:avLst/>
          </a:prstGeom>
          <a:noFill/>
          <a:ln>
            <a:noFill/>
          </a:ln>
        </p:spPr>
      </p:pic>
      <p:pic>
        <p:nvPicPr>
          <p:cNvPr id="2268" name="Google Shape;2268;p43"/>
          <p:cNvPicPr preferRelativeResize="0"/>
          <p:nvPr/>
        </p:nvPicPr>
        <p:blipFill>
          <a:blip r:embed="rId4">
            <a:alphaModFix/>
          </a:blip>
          <a:stretch>
            <a:fillRect/>
          </a:stretch>
        </p:blipFill>
        <p:spPr>
          <a:xfrm>
            <a:off x="593775" y="638200"/>
            <a:ext cx="2622375" cy="2622375"/>
          </a:xfrm>
          <a:prstGeom prst="rect">
            <a:avLst/>
          </a:prstGeom>
          <a:noFill/>
          <a:ln>
            <a:noFill/>
          </a:ln>
        </p:spPr>
      </p:pic>
      <p:pic>
        <p:nvPicPr>
          <p:cNvPr id="2269" name="Google Shape;2269;p43"/>
          <p:cNvPicPr preferRelativeResize="0"/>
          <p:nvPr/>
        </p:nvPicPr>
        <p:blipFill>
          <a:blip r:embed="rId5">
            <a:alphaModFix/>
          </a:blip>
          <a:stretch>
            <a:fillRect/>
          </a:stretch>
        </p:blipFill>
        <p:spPr>
          <a:xfrm>
            <a:off x="593775" y="3871012"/>
            <a:ext cx="2622375" cy="2622375"/>
          </a:xfrm>
          <a:prstGeom prst="rect">
            <a:avLst/>
          </a:prstGeom>
          <a:noFill/>
          <a:ln>
            <a:noFill/>
          </a:ln>
        </p:spPr>
      </p:pic>
      <p:pic>
        <p:nvPicPr>
          <p:cNvPr id="2270" name="Google Shape;2270;p43"/>
          <p:cNvPicPr preferRelativeResize="0"/>
          <p:nvPr/>
        </p:nvPicPr>
        <p:blipFill>
          <a:blip r:embed="rId6">
            <a:alphaModFix/>
          </a:blip>
          <a:stretch>
            <a:fillRect/>
          </a:stretch>
        </p:blipFill>
        <p:spPr>
          <a:xfrm>
            <a:off x="3671400" y="3871000"/>
            <a:ext cx="2622375" cy="26223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5" name="Google Shape;395;p16"/>
          <p:cNvSpPr txBox="1"/>
          <p:nvPr/>
        </p:nvSpPr>
        <p:spPr>
          <a:xfrm>
            <a:off x="539425" y="4436250"/>
            <a:ext cx="312600" cy="407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a:t>B</a:t>
            </a:r>
            <a:endParaRPr/>
          </a:p>
        </p:txBody>
      </p:sp>
      <p:sp>
        <p:nvSpPr>
          <p:cNvPr id="396" name="Google Shape;396;p16"/>
          <p:cNvSpPr txBox="1"/>
          <p:nvPr/>
        </p:nvSpPr>
        <p:spPr>
          <a:xfrm>
            <a:off x="3542625" y="4436250"/>
            <a:ext cx="312600" cy="407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a:t>C</a:t>
            </a:r>
            <a:endParaRPr/>
          </a:p>
        </p:txBody>
      </p:sp>
      <p:grpSp>
        <p:nvGrpSpPr>
          <p:cNvPr id="397" name="Google Shape;397;p16"/>
          <p:cNvGrpSpPr/>
          <p:nvPr/>
        </p:nvGrpSpPr>
        <p:grpSpPr>
          <a:xfrm>
            <a:off x="9343725" y="5422325"/>
            <a:ext cx="2856997" cy="2450675"/>
            <a:chOff x="3911000" y="4024213"/>
            <a:chExt cx="2450675" cy="2450675"/>
          </a:xfrm>
        </p:grpSpPr>
        <p:pic>
          <p:nvPicPr>
            <p:cNvPr id="398" name="Google Shape;398;p16"/>
            <p:cNvPicPr preferRelativeResize="0"/>
            <p:nvPr/>
          </p:nvPicPr>
          <p:blipFill>
            <a:blip r:embed="rId3">
              <a:alphaModFix/>
            </a:blip>
            <a:stretch>
              <a:fillRect/>
            </a:stretch>
          </p:blipFill>
          <p:spPr>
            <a:xfrm>
              <a:off x="3911000" y="4024213"/>
              <a:ext cx="2450675" cy="2450675"/>
            </a:xfrm>
            <a:prstGeom prst="rect">
              <a:avLst/>
            </a:prstGeom>
            <a:noFill/>
            <a:ln>
              <a:noFill/>
            </a:ln>
          </p:spPr>
        </p:pic>
        <p:cxnSp>
          <p:nvCxnSpPr>
            <p:cNvPr id="399" name="Google Shape;399;p16"/>
            <p:cNvCxnSpPr/>
            <p:nvPr/>
          </p:nvCxnSpPr>
          <p:spPr>
            <a:xfrm>
              <a:off x="4206775" y="5691975"/>
              <a:ext cx="2097000" cy="4200"/>
            </a:xfrm>
            <a:prstGeom prst="straightConnector1">
              <a:avLst/>
            </a:prstGeom>
            <a:noFill/>
            <a:ln w="9525" cap="flat" cmpd="sng">
              <a:solidFill>
                <a:schemeClr val="dk2"/>
              </a:solidFill>
              <a:prstDash val="dash"/>
              <a:round/>
              <a:headEnd type="none" w="med" len="med"/>
              <a:tailEnd type="none" w="med" len="med"/>
            </a:ln>
          </p:spPr>
        </p:cxnSp>
      </p:grpSp>
      <p:grpSp>
        <p:nvGrpSpPr>
          <p:cNvPr id="400" name="Google Shape;400;p16"/>
          <p:cNvGrpSpPr/>
          <p:nvPr/>
        </p:nvGrpSpPr>
        <p:grpSpPr>
          <a:xfrm>
            <a:off x="5452025" y="2690853"/>
            <a:ext cx="532081" cy="138132"/>
            <a:chOff x="2782961" y="647856"/>
            <a:chExt cx="2176200" cy="547924"/>
          </a:xfrm>
        </p:grpSpPr>
        <p:sp>
          <p:nvSpPr>
            <p:cNvPr id="401" name="Google Shape;401;p16"/>
            <p:cNvSpPr/>
            <p:nvPr/>
          </p:nvSpPr>
          <p:spPr>
            <a:xfrm>
              <a:off x="2783112" y="647856"/>
              <a:ext cx="2175925" cy="499025"/>
            </a:xfrm>
            <a:custGeom>
              <a:avLst/>
              <a:gdLst/>
              <a:ahLst/>
              <a:cxnLst/>
              <a:rect l="l" t="t" r="r" b="b"/>
              <a:pathLst>
                <a:path w="87037" h="19961" extrusionOk="0">
                  <a:moveTo>
                    <a:pt x="4517" y="11832"/>
                  </a:moveTo>
                  <a:cubicBezTo>
                    <a:pt x="6679" y="11712"/>
                    <a:pt x="10349" y="20323"/>
                    <a:pt x="12980" y="18351"/>
                  </a:cubicBezTo>
                  <a:cubicBezTo>
                    <a:pt x="15611" y="16379"/>
                    <a:pt x="17952" y="137"/>
                    <a:pt x="20301" y="1"/>
                  </a:cubicBezTo>
                  <a:cubicBezTo>
                    <a:pt x="22650" y="-135"/>
                    <a:pt x="25146" y="14455"/>
                    <a:pt x="27073" y="17536"/>
                  </a:cubicBezTo>
                  <a:cubicBezTo>
                    <a:pt x="29000" y="20617"/>
                    <a:pt x="30269" y="20566"/>
                    <a:pt x="31865" y="18488"/>
                  </a:cubicBezTo>
                  <a:cubicBezTo>
                    <a:pt x="33461" y="16411"/>
                    <a:pt x="35144" y="5501"/>
                    <a:pt x="36647" y="5071"/>
                  </a:cubicBezTo>
                  <a:cubicBezTo>
                    <a:pt x="38150" y="4641"/>
                    <a:pt x="38676" y="14829"/>
                    <a:pt x="40884" y="15909"/>
                  </a:cubicBezTo>
                  <a:cubicBezTo>
                    <a:pt x="43092" y="16989"/>
                    <a:pt x="47560" y="12366"/>
                    <a:pt x="49897" y="11550"/>
                  </a:cubicBezTo>
                  <a:cubicBezTo>
                    <a:pt x="52234" y="10734"/>
                    <a:pt x="53374" y="10371"/>
                    <a:pt x="54905" y="11013"/>
                  </a:cubicBezTo>
                  <a:cubicBezTo>
                    <a:pt x="56436" y="11655"/>
                    <a:pt x="57709" y="14247"/>
                    <a:pt x="59083" y="15402"/>
                  </a:cubicBezTo>
                  <a:cubicBezTo>
                    <a:pt x="60457" y="16557"/>
                    <a:pt x="61158" y="18492"/>
                    <a:pt x="63150" y="17944"/>
                  </a:cubicBezTo>
                  <a:cubicBezTo>
                    <a:pt x="65142" y="17396"/>
                    <a:pt x="68637" y="12989"/>
                    <a:pt x="71035" y="12115"/>
                  </a:cubicBezTo>
                  <a:cubicBezTo>
                    <a:pt x="73433" y="11241"/>
                    <a:pt x="75518" y="11731"/>
                    <a:pt x="77539" y="12702"/>
                  </a:cubicBezTo>
                  <a:cubicBezTo>
                    <a:pt x="79560" y="13674"/>
                    <a:pt x="81592" y="16902"/>
                    <a:pt x="83163" y="17944"/>
                  </a:cubicBezTo>
                  <a:cubicBezTo>
                    <a:pt x="84734" y="18986"/>
                    <a:pt x="87527" y="18773"/>
                    <a:pt x="86963" y="18954"/>
                  </a:cubicBezTo>
                  <a:cubicBezTo>
                    <a:pt x="86399" y="19135"/>
                    <a:pt x="87836" y="18959"/>
                    <a:pt x="79780" y="19028"/>
                  </a:cubicBezTo>
                  <a:cubicBezTo>
                    <a:pt x="71725" y="19097"/>
                    <a:pt x="51033" y="19328"/>
                    <a:pt x="38630" y="19367"/>
                  </a:cubicBezTo>
                  <a:cubicBezTo>
                    <a:pt x="26227" y="19406"/>
                    <a:pt x="11799" y="19311"/>
                    <a:pt x="5362" y="19262"/>
                  </a:cubicBezTo>
                  <a:cubicBezTo>
                    <a:pt x="-1075" y="19213"/>
                    <a:pt x="151" y="20310"/>
                    <a:pt x="10" y="19072"/>
                  </a:cubicBezTo>
                  <a:cubicBezTo>
                    <a:pt x="-131" y="17834"/>
                    <a:pt x="2355" y="11952"/>
                    <a:pt x="4517" y="11832"/>
                  </a:cubicBezTo>
                  <a:close/>
                </a:path>
              </a:pathLst>
            </a:custGeom>
            <a:solidFill>
              <a:srgbClr val="6AA84F"/>
            </a:solidFill>
            <a:ln>
              <a:noFill/>
            </a:ln>
          </p:spPr>
        </p:sp>
        <p:sp>
          <p:nvSpPr>
            <p:cNvPr id="402" name="Google Shape;402;p16"/>
            <p:cNvSpPr/>
            <p:nvPr/>
          </p:nvSpPr>
          <p:spPr>
            <a:xfrm>
              <a:off x="2782961" y="1116281"/>
              <a:ext cx="2176200" cy="79500"/>
            </a:xfrm>
            <a:prstGeom prst="rect">
              <a:avLst/>
            </a:prstGeom>
            <a:solidFill>
              <a:srgbClr val="6AA8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403" name="Google Shape;403;p16"/>
          <p:cNvCxnSpPr>
            <a:endCxn id="404" idx="1"/>
          </p:cNvCxnSpPr>
          <p:nvPr/>
        </p:nvCxnSpPr>
        <p:spPr>
          <a:xfrm>
            <a:off x="1010365" y="2201768"/>
            <a:ext cx="34200" cy="25500"/>
          </a:xfrm>
          <a:prstGeom prst="straightConnector1">
            <a:avLst/>
          </a:prstGeom>
          <a:noFill/>
          <a:ln w="9525" cap="flat" cmpd="sng">
            <a:solidFill>
              <a:schemeClr val="dk2"/>
            </a:solidFill>
            <a:prstDash val="solid"/>
            <a:round/>
            <a:headEnd type="none" w="med" len="med"/>
            <a:tailEnd type="none" w="med" len="med"/>
          </a:ln>
        </p:spPr>
      </p:cxnSp>
      <p:grpSp>
        <p:nvGrpSpPr>
          <p:cNvPr id="405" name="Google Shape;405;p16"/>
          <p:cNvGrpSpPr/>
          <p:nvPr/>
        </p:nvGrpSpPr>
        <p:grpSpPr>
          <a:xfrm>
            <a:off x="895978" y="2168762"/>
            <a:ext cx="337252" cy="493594"/>
            <a:chOff x="1946425" y="1482779"/>
            <a:chExt cx="945742" cy="1037835"/>
          </a:xfrm>
        </p:grpSpPr>
        <p:sp>
          <p:nvSpPr>
            <p:cNvPr id="406" name="Google Shape;406;p16"/>
            <p:cNvSpPr/>
            <p:nvPr/>
          </p:nvSpPr>
          <p:spPr>
            <a:xfrm rot="1918334">
              <a:off x="2410225" y="1652042"/>
              <a:ext cx="274783" cy="861142"/>
            </a:xfrm>
            <a:prstGeom prst="ellipse">
              <a:avLst/>
            </a:pr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16"/>
            <p:cNvSpPr/>
            <p:nvPr/>
          </p:nvSpPr>
          <p:spPr>
            <a:xfrm rot="-3481581">
              <a:off x="1976141" y="1815199"/>
              <a:ext cx="861142" cy="359276"/>
            </a:xfrm>
            <a:prstGeom prst="rect">
              <a:avLst/>
            </a:pr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16"/>
            <p:cNvSpPr/>
            <p:nvPr/>
          </p:nvSpPr>
          <p:spPr>
            <a:xfrm rot="1916423">
              <a:off x="2161372" y="1468837"/>
              <a:ext cx="196206" cy="867884"/>
            </a:xfrm>
            <a:prstGeom prst="ellipse">
              <a:avLst/>
            </a:pr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8" name="Google Shape;408;p16"/>
          <p:cNvSpPr/>
          <p:nvPr/>
        </p:nvSpPr>
        <p:spPr>
          <a:xfrm>
            <a:off x="726901" y="2235443"/>
            <a:ext cx="410832" cy="361097"/>
          </a:xfrm>
          <a:custGeom>
            <a:avLst/>
            <a:gdLst/>
            <a:ahLst/>
            <a:cxnLst/>
            <a:rect l="l" t="t" r="r" b="b"/>
            <a:pathLst>
              <a:path w="44814" h="30863" extrusionOk="0">
                <a:moveTo>
                  <a:pt x="0" y="30440"/>
                </a:moveTo>
                <a:cubicBezTo>
                  <a:pt x="3288" y="30487"/>
                  <a:pt x="15407" y="31004"/>
                  <a:pt x="19729" y="30722"/>
                </a:cubicBezTo>
                <a:cubicBezTo>
                  <a:pt x="24051" y="30440"/>
                  <a:pt x="23299" y="30581"/>
                  <a:pt x="25930" y="28749"/>
                </a:cubicBezTo>
                <a:cubicBezTo>
                  <a:pt x="28561" y="26917"/>
                  <a:pt x="32929" y="22689"/>
                  <a:pt x="35513" y="19729"/>
                </a:cubicBezTo>
                <a:cubicBezTo>
                  <a:pt x="38097" y="16770"/>
                  <a:pt x="39882" y="14280"/>
                  <a:pt x="41432" y="10992"/>
                </a:cubicBezTo>
                <a:cubicBezTo>
                  <a:pt x="42982" y="7704"/>
                  <a:pt x="44250" y="1832"/>
                  <a:pt x="44814" y="0"/>
                </a:cubicBezTo>
              </a:path>
            </a:pathLst>
          </a:custGeom>
          <a:noFill/>
          <a:ln w="9525" cap="flat" cmpd="sng">
            <a:solidFill>
              <a:schemeClr val="dk2"/>
            </a:solidFill>
            <a:prstDash val="solid"/>
            <a:round/>
            <a:headEnd type="none" w="med" len="med"/>
            <a:tailEnd type="none" w="med" len="med"/>
          </a:ln>
        </p:spPr>
      </p:sp>
      <p:sp>
        <p:nvSpPr>
          <p:cNvPr id="409" name="Google Shape;409;p16"/>
          <p:cNvSpPr/>
          <p:nvPr/>
        </p:nvSpPr>
        <p:spPr>
          <a:xfrm>
            <a:off x="1013575" y="2267694"/>
            <a:ext cx="163323" cy="345179"/>
          </a:xfrm>
          <a:custGeom>
            <a:avLst/>
            <a:gdLst/>
            <a:ahLst/>
            <a:cxnLst/>
            <a:rect l="l" t="t" r="r" b="b"/>
            <a:pathLst>
              <a:path w="18320" h="29031" extrusionOk="0">
                <a:moveTo>
                  <a:pt x="0" y="29031"/>
                </a:moveTo>
                <a:cubicBezTo>
                  <a:pt x="1339" y="27833"/>
                  <a:pt x="5708" y="24428"/>
                  <a:pt x="8033" y="21844"/>
                </a:cubicBezTo>
                <a:cubicBezTo>
                  <a:pt x="10358" y="19260"/>
                  <a:pt x="12237" y="17170"/>
                  <a:pt x="13951" y="13529"/>
                </a:cubicBezTo>
                <a:cubicBezTo>
                  <a:pt x="15666" y="9888"/>
                  <a:pt x="17592" y="2255"/>
                  <a:pt x="18320" y="0"/>
                </a:cubicBezTo>
              </a:path>
            </a:pathLst>
          </a:custGeom>
          <a:noFill/>
          <a:ln w="9525" cap="flat" cmpd="sng">
            <a:solidFill>
              <a:schemeClr val="dk2"/>
            </a:solidFill>
            <a:prstDash val="solid"/>
            <a:round/>
            <a:headEnd type="none" w="med" len="med"/>
            <a:tailEnd type="none" w="med" len="med"/>
          </a:ln>
        </p:spPr>
      </p:sp>
      <p:grpSp>
        <p:nvGrpSpPr>
          <p:cNvPr id="410" name="Google Shape;410;p16"/>
          <p:cNvGrpSpPr/>
          <p:nvPr/>
        </p:nvGrpSpPr>
        <p:grpSpPr>
          <a:xfrm rot="-9306938">
            <a:off x="918869" y="1900414"/>
            <a:ext cx="196930" cy="238142"/>
            <a:chOff x="2356173" y="1753343"/>
            <a:chExt cx="254737" cy="308010"/>
          </a:xfrm>
        </p:grpSpPr>
        <p:sp>
          <p:nvSpPr>
            <p:cNvPr id="411" name="Google Shape;411;p16"/>
            <p:cNvSpPr/>
            <p:nvPr/>
          </p:nvSpPr>
          <p:spPr>
            <a:xfrm rot="-1790132">
              <a:off x="2392115" y="1763774"/>
              <a:ext cx="23517" cy="150517"/>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16"/>
            <p:cNvSpPr/>
            <p:nvPr/>
          </p:nvSpPr>
          <p:spPr>
            <a:xfrm rot="-1790132">
              <a:off x="2418386" y="1749185"/>
              <a:ext cx="23517" cy="150517"/>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16"/>
            <p:cNvSpPr/>
            <p:nvPr/>
          </p:nvSpPr>
          <p:spPr>
            <a:xfrm rot="1865250">
              <a:off x="2523696" y="1749166"/>
              <a:ext cx="23821" cy="150593"/>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16"/>
            <p:cNvSpPr/>
            <p:nvPr/>
          </p:nvSpPr>
          <p:spPr>
            <a:xfrm rot="1865250">
              <a:off x="2549800" y="1763747"/>
              <a:ext cx="23821" cy="150491"/>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16"/>
            <p:cNvSpPr/>
            <p:nvPr/>
          </p:nvSpPr>
          <p:spPr>
            <a:xfrm>
              <a:off x="2458421" y="1910134"/>
              <a:ext cx="23700" cy="150603"/>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16"/>
            <p:cNvSpPr/>
            <p:nvPr/>
          </p:nvSpPr>
          <p:spPr>
            <a:xfrm>
              <a:off x="2488465" y="1910752"/>
              <a:ext cx="23700" cy="150603"/>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 name="Google Shape;417;p16"/>
          <p:cNvGrpSpPr/>
          <p:nvPr/>
        </p:nvGrpSpPr>
        <p:grpSpPr>
          <a:xfrm rot="-117828">
            <a:off x="1394542" y="2024411"/>
            <a:ext cx="649905" cy="308202"/>
            <a:chOff x="2691023" y="2241936"/>
            <a:chExt cx="488400" cy="186600"/>
          </a:xfrm>
        </p:grpSpPr>
        <p:sp>
          <p:nvSpPr>
            <p:cNvPr id="418" name="Google Shape;418;p16"/>
            <p:cNvSpPr/>
            <p:nvPr/>
          </p:nvSpPr>
          <p:spPr>
            <a:xfrm rot="-9497">
              <a:off x="2772312" y="2288585"/>
              <a:ext cx="325801" cy="93300"/>
            </a:xfrm>
            <a:prstGeom prst="roundRect">
              <a:avLst>
                <a:gd name="adj" fmla="val 16667"/>
              </a:avLst>
            </a:prstGeom>
            <a:gradFill>
              <a:gsLst>
                <a:gs pos="0">
                  <a:srgbClr val="DCECD5"/>
                </a:gs>
                <a:gs pos="100000">
                  <a:srgbClr val="93BC81"/>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16"/>
            <p:cNvSpPr txBox="1"/>
            <p:nvPr/>
          </p:nvSpPr>
          <p:spPr>
            <a:xfrm>
              <a:off x="2691023" y="2241936"/>
              <a:ext cx="488400" cy="18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600"/>
                <a:t>Enhancer</a:t>
              </a:r>
              <a:endParaRPr sz="600"/>
            </a:p>
          </p:txBody>
        </p:sp>
      </p:grpSp>
      <p:grpSp>
        <p:nvGrpSpPr>
          <p:cNvPr id="420" name="Google Shape;420;p16"/>
          <p:cNvGrpSpPr/>
          <p:nvPr/>
        </p:nvGrpSpPr>
        <p:grpSpPr>
          <a:xfrm rot="-1560405">
            <a:off x="1217416" y="1854320"/>
            <a:ext cx="809216" cy="309172"/>
            <a:chOff x="4151623" y="1116199"/>
            <a:chExt cx="488400" cy="186600"/>
          </a:xfrm>
        </p:grpSpPr>
        <p:sp>
          <p:nvSpPr>
            <p:cNvPr id="421" name="Google Shape;421;p16"/>
            <p:cNvSpPr/>
            <p:nvPr/>
          </p:nvSpPr>
          <p:spPr>
            <a:xfrm rot="-4192">
              <a:off x="4272827" y="1145732"/>
              <a:ext cx="246000" cy="127500"/>
            </a:xfrm>
            <a:prstGeom prst="ellipse">
              <a:avLst/>
            </a:prstGeom>
            <a:gradFill>
              <a:gsLst>
                <a:gs pos="0">
                  <a:srgbClr val="DBD4EB"/>
                </a:gs>
                <a:gs pos="100000">
                  <a:srgbClr val="9180BB"/>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16"/>
            <p:cNvSpPr txBox="1"/>
            <p:nvPr/>
          </p:nvSpPr>
          <p:spPr>
            <a:xfrm>
              <a:off x="4151623" y="1116199"/>
              <a:ext cx="488400" cy="18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600"/>
                <a:t>RNA Pol II</a:t>
              </a:r>
              <a:endParaRPr sz="600"/>
            </a:p>
          </p:txBody>
        </p:sp>
      </p:grpSp>
      <p:grpSp>
        <p:nvGrpSpPr>
          <p:cNvPr id="423" name="Google Shape;423;p16"/>
          <p:cNvGrpSpPr/>
          <p:nvPr/>
        </p:nvGrpSpPr>
        <p:grpSpPr>
          <a:xfrm rot="-4552893">
            <a:off x="1576500" y="1562319"/>
            <a:ext cx="539237" cy="863159"/>
            <a:chOff x="1452936" y="360907"/>
            <a:chExt cx="325500" cy="522000"/>
          </a:xfrm>
        </p:grpSpPr>
        <p:sp>
          <p:nvSpPr>
            <p:cNvPr id="424" name="Google Shape;424;p16"/>
            <p:cNvSpPr/>
            <p:nvPr/>
          </p:nvSpPr>
          <p:spPr>
            <a:xfrm rot="4342855">
              <a:off x="1555863" y="565353"/>
              <a:ext cx="119926" cy="113000"/>
            </a:xfrm>
            <a:prstGeom prst="pentagon">
              <a:avLst>
                <a:gd name="hf" fmla="val 105146"/>
                <a:gd name="vf" fmla="val 11055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500"/>
            </a:p>
          </p:txBody>
        </p:sp>
        <p:sp>
          <p:nvSpPr>
            <p:cNvPr id="425" name="Google Shape;425;p16"/>
            <p:cNvSpPr txBox="1"/>
            <p:nvPr/>
          </p:nvSpPr>
          <p:spPr>
            <a:xfrm rot="4344651">
              <a:off x="1371469" y="528594"/>
              <a:ext cx="488435" cy="186626"/>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600"/>
                <a:t>TFs</a:t>
              </a:r>
              <a:endParaRPr sz="600"/>
            </a:p>
          </p:txBody>
        </p:sp>
      </p:grpSp>
      <p:grpSp>
        <p:nvGrpSpPr>
          <p:cNvPr id="426" name="Google Shape;426;p16"/>
          <p:cNvGrpSpPr/>
          <p:nvPr/>
        </p:nvGrpSpPr>
        <p:grpSpPr>
          <a:xfrm>
            <a:off x="5319487" y="3410791"/>
            <a:ext cx="532081" cy="208389"/>
            <a:chOff x="2782961" y="369167"/>
            <a:chExt cx="2176200" cy="826614"/>
          </a:xfrm>
        </p:grpSpPr>
        <p:sp>
          <p:nvSpPr>
            <p:cNvPr id="427" name="Google Shape;427;p16"/>
            <p:cNvSpPr/>
            <p:nvPr/>
          </p:nvSpPr>
          <p:spPr>
            <a:xfrm>
              <a:off x="2783112" y="369167"/>
              <a:ext cx="2175925" cy="805875"/>
            </a:xfrm>
            <a:custGeom>
              <a:avLst/>
              <a:gdLst/>
              <a:ahLst/>
              <a:cxnLst/>
              <a:rect l="l" t="t" r="r" b="b"/>
              <a:pathLst>
                <a:path w="87037" h="32235" extrusionOk="0">
                  <a:moveTo>
                    <a:pt x="4517" y="22979"/>
                  </a:moveTo>
                  <a:cubicBezTo>
                    <a:pt x="6644" y="22841"/>
                    <a:pt x="10295" y="31643"/>
                    <a:pt x="12774" y="29392"/>
                  </a:cubicBezTo>
                  <a:cubicBezTo>
                    <a:pt x="15253" y="27141"/>
                    <a:pt x="17006" y="9592"/>
                    <a:pt x="19389" y="9474"/>
                  </a:cubicBezTo>
                  <a:cubicBezTo>
                    <a:pt x="21772" y="9356"/>
                    <a:pt x="24994" y="25324"/>
                    <a:pt x="27073" y="28684"/>
                  </a:cubicBezTo>
                  <a:cubicBezTo>
                    <a:pt x="29152" y="32044"/>
                    <a:pt x="30360" y="34187"/>
                    <a:pt x="31865" y="29635"/>
                  </a:cubicBezTo>
                  <a:cubicBezTo>
                    <a:pt x="33370" y="25083"/>
                    <a:pt x="34599" y="1802"/>
                    <a:pt x="36102" y="1372"/>
                  </a:cubicBezTo>
                  <a:cubicBezTo>
                    <a:pt x="37605" y="942"/>
                    <a:pt x="38585" y="23503"/>
                    <a:pt x="40884" y="27057"/>
                  </a:cubicBezTo>
                  <a:cubicBezTo>
                    <a:pt x="43183" y="30611"/>
                    <a:pt x="47736" y="23149"/>
                    <a:pt x="49897" y="22697"/>
                  </a:cubicBezTo>
                  <a:cubicBezTo>
                    <a:pt x="52058" y="22245"/>
                    <a:pt x="52667" y="28123"/>
                    <a:pt x="53850" y="24344"/>
                  </a:cubicBezTo>
                  <a:cubicBezTo>
                    <a:pt x="55033" y="20565"/>
                    <a:pt x="55444" y="-770"/>
                    <a:pt x="56994" y="21"/>
                  </a:cubicBezTo>
                  <a:cubicBezTo>
                    <a:pt x="58544" y="812"/>
                    <a:pt x="60810" y="25217"/>
                    <a:pt x="63150" y="29091"/>
                  </a:cubicBezTo>
                  <a:cubicBezTo>
                    <a:pt x="65490" y="32965"/>
                    <a:pt x="68639" y="23274"/>
                    <a:pt x="71035" y="23263"/>
                  </a:cubicBezTo>
                  <a:cubicBezTo>
                    <a:pt x="73431" y="23252"/>
                    <a:pt x="75505" y="28053"/>
                    <a:pt x="77526" y="29024"/>
                  </a:cubicBezTo>
                  <a:cubicBezTo>
                    <a:pt x="79547" y="29995"/>
                    <a:pt x="81590" y="28912"/>
                    <a:pt x="83163" y="29091"/>
                  </a:cubicBezTo>
                  <a:cubicBezTo>
                    <a:pt x="84736" y="29271"/>
                    <a:pt x="87527" y="29920"/>
                    <a:pt x="86963" y="30101"/>
                  </a:cubicBezTo>
                  <a:cubicBezTo>
                    <a:pt x="86399" y="30282"/>
                    <a:pt x="87836" y="30107"/>
                    <a:pt x="79780" y="30176"/>
                  </a:cubicBezTo>
                  <a:cubicBezTo>
                    <a:pt x="71725" y="30245"/>
                    <a:pt x="51033" y="30475"/>
                    <a:pt x="38630" y="30514"/>
                  </a:cubicBezTo>
                  <a:cubicBezTo>
                    <a:pt x="26227" y="30553"/>
                    <a:pt x="11799" y="30459"/>
                    <a:pt x="5362" y="30410"/>
                  </a:cubicBezTo>
                  <a:cubicBezTo>
                    <a:pt x="-1075" y="30361"/>
                    <a:pt x="151" y="31459"/>
                    <a:pt x="10" y="30220"/>
                  </a:cubicBezTo>
                  <a:cubicBezTo>
                    <a:pt x="-131" y="28982"/>
                    <a:pt x="2390" y="23117"/>
                    <a:pt x="4517" y="22979"/>
                  </a:cubicBezTo>
                  <a:close/>
                </a:path>
              </a:pathLst>
            </a:custGeom>
            <a:solidFill>
              <a:srgbClr val="783F04"/>
            </a:solidFill>
            <a:ln>
              <a:noFill/>
            </a:ln>
          </p:spPr>
        </p:sp>
        <p:sp>
          <p:nvSpPr>
            <p:cNvPr id="428" name="Google Shape;428;p16"/>
            <p:cNvSpPr/>
            <p:nvPr/>
          </p:nvSpPr>
          <p:spPr>
            <a:xfrm>
              <a:off x="2782961" y="1116281"/>
              <a:ext cx="2176200" cy="79500"/>
            </a:xfrm>
            <a:prstGeom prst="rect">
              <a:avLst/>
            </a:prstGeom>
            <a:solidFill>
              <a:srgbClr val="783F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 name="Google Shape;429;p16"/>
          <p:cNvGrpSpPr/>
          <p:nvPr/>
        </p:nvGrpSpPr>
        <p:grpSpPr>
          <a:xfrm rot="-9307233">
            <a:off x="1850182" y="1747980"/>
            <a:ext cx="168085" cy="203264"/>
            <a:chOff x="2356173" y="1753343"/>
            <a:chExt cx="254737" cy="308010"/>
          </a:xfrm>
        </p:grpSpPr>
        <p:sp>
          <p:nvSpPr>
            <p:cNvPr id="430" name="Google Shape;430;p16"/>
            <p:cNvSpPr/>
            <p:nvPr/>
          </p:nvSpPr>
          <p:spPr>
            <a:xfrm rot="-1790132">
              <a:off x="2392115" y="1763774"/>
              <a:ext cx="23517" cy="150517"/>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16"/>
            <p:cNvSpPr/>
            <p:nvPr/>
          </p:nvSpPr>
          <p:spPr>
            <a:xfrm rot="-1790132">
              <a:off x="2418386" y="1749185"/>
              <a:ext cx="23517" cy="150517"/>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16"/>
            <p:cNvSpPr/>
            <p:nvPr/>
          </p:nvSpPr>
          <p:spPr>
            <a:xfrm rot="1865250">
              <a:off x="2523696" y="1749166"/>
              <a:ext cx="23821" cy="150593"/>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16"/>
            <p:cNvSpPr/>
            <p:nvPr/>
          </p:nvSpPr>
          <p:spPr>
            <a:xfrm rot="1865250">
              <a:off x="2549800" y="1763747"/>
              <a:ext cx="23821" cy="150491"/>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16"/>
            <p:cNvSpPr/>
            <p:nvPr/>
          </p:nvSpPr>
          <p:spPr>
            <a:xfrm>
              <a:off x="2458421" y="1910134"/>
              <a:ext cx="23700" cy="150603"/>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16"/>
            <p:cNvSpPr/>
            <p:nvPr/>
          </p:nvSpPr>
          <p:spPr>
            <a:xfrm>
              <a:off x="2488465" y="1910752"/>
              <a:ext cx="23700" cy="150603"/>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 name="Google Shape;436;p16"/>
          <p:cNvGrpSpPr/>
          <p:nvPr/>
        </p:nvGrpSpPr>
        <p:grpSpPr>
          <a:xfrm rot="9031979">
            <a:off x="1427990" y="1747631"/>
            <a:ext cx="168091" cy="203259"/>
            <a:chOff x="2356173" y="1753343"/>
            <a:chExt cx="254737" cy="308010"/>
          </a:xfrm>
        </p:grpSpPr>
        <p:sp>
          <p:nvSpPr>
            <p:cNvPr id="437" name="Google Shape;437;p16"/>
            <p:cNvSpPr/>
            <p:nvPr/>
          </p:nvSpPr>
          <p:spPr>
            <a:xfrm rot="-1790132">
              <a:off x="2392115" y="1763774"/>
              <a:ext cx="23517" cy="150517"/>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16"/>
            <p:cNvSpPr/>
            <p:nvPr/>
          </p:nvSpPr>
          <p:spPr>
            <a:xfrm rot="-1790132">
              <a:off x="2418386" y="1749185"/>
              <a:ext cx="23517" cy="150517"/>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16"/>
            <p:cNvSpPr/>
            <p:nvPr/>
          </p:nvSpPr>
          <p:spPr>
            <a:xfrm rot="1865250">
              <a:off x="2523696" y="1749166"/>
              <a:ext cx="23821" cy="150593"/>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16"/>
            <p:cNvSpPr/>
            <p:nvPr/>
          </p:nvSpPr>
          <p:spPr>
            <a:xfrm rot="1865250">
              <a:off x="2549800" y="1763747"/>
              <a:ext cx="23821" cy="150491"/>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16"/>
            <p:cNvSpPr/>
            <p:nvPr/>
          </p:nvSpPr>
          <p:spPr>
            <a:xfrm>
              <a:off x="2458421" y="1910134"/>
              <a:ext cx="23700" cy="150603"/>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16"/>
            <p:cNvSpPr/>
            <p:nvPr/>
          </p:nvSpPr>
          <p:spPr>
            <a:xfrm>
              <a:off x="2488465" y="1910752"/>
              <a:ext cx="23700" cy="150603"/>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3" name="Google Shape;443;p16"/>
          <p:cNvSpPr/>
          <p:nvPr/>
        </p:nvSpPr>
        <p:spPr>
          <a:xfrm rot="-9785">
            <a:off x="2202638" y="2059963"/>
            <a:ext cx="632403" cy="249600"/>
          </a:xfrm>
          <a:prstGeom prst="roundRect">
            <a:avLst>
              <a:gd name="adj" fmla="val 16667"/>
            </a:avLst>
          </a:prstGeom>
          <a:gradFill>
            <a:gsLst>
              <a:gs pos="0">
                <a:srgbClr val="DCECD5"/>
              </a:gs>
              <a:gs pos="100000">
                <a:srgbClr val="93BC81"/>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4" name="Google Shape;444;p16"/>
          <p:cNvGrpSpPr/>
          <p:nvPr/>
        </p:nvGrpSpPr>
        <p:grpSpPr>
          <a:xfrm rot="-387883">
            <a:off x="2193028" y="1949813"/>
            <a:ext cx="631778" cy="340925"/>
            <a:chOff x="2001953" y="3365432"/>
            <a:chExt cx="597753" cy="252162"/>
          </a:xfrm>
        </p:grpSpPr>
        <p:sp>
          <p:nvSpPr>
            <p:cNvPr id="445" name="Google Shape;445;p16"/>
            <p:cNvSpPr/>
            <p:nvPr/>
          </p:nvSpPr>
          <p:spPr>
            <a:xfrm rot="413145">
              <a:off x="2378975" y="3530391"/>
              <a:ext cx="218647" cy="47699"/>
            </a:xfrm>
            <a:custGeom>
              <a:avLst/>
              <a:gdLst/>
              <a:ahLst/>
              <a:cxnLst/>
              <a:rect l="l" t="t" r="r" b="b"/>
              <a:pathLst>
                <a:path w="71818" h="9537" extrusionOk="0">
                  <a:moveTo>
                    <a:pt x="0" y="9537"/>
                  </a:moveTo>
                  <a:cubicBezTo>
                    <a:pt x="1207" y="7950"/>
                    <a:pt x="4350" y="107"/>
                    <a:pt x="7239" y="12"/>
                  </a:cubicBezTo>
                  <a:cubicBezTo>
                    <a:pt x="10128" y="-83"/>
                    <a:pt x="14255" y="8934"/>
                    <a:pt x="17335" y="8966"/>
                  </a:cubicBezTo>
                  <a:cubicBezTo>
                    <a:pt x="20415" y="8998"/>
                    <a:pt x="22637" y="298"/>
                    <a:pt x="25717" y="203"/>
                  </a:cubicBezTo>
                  <a:cubicBezTo>
                    <a:pt x="28797" y="108"/>
                    <a:pt x="32766" y="8235"/>
                    <a:pt x="35814" y="8394"/>
                  </a:cubicBezTo>
                  <a:cubicBezTo>
                    <a:pt x="38862" y="8553"/>
                    <a:pt x="41370" y="1346"/>
                    <a:pt x="44005" y="1155"/>
                  </a:cubicBezTo>
                  <a:cubicBezTo>
                    <a:pt x="46640" y="965"/>
                    <a:pt x="49434" y="7061"/>
                    <a:pt x="51625" y="7251"/>
                  </a:cubicBezTo>
                  <a:cubicBezTo>
                    <a:pt x="53816" y="7442"/>
                    <a:pt x="55436" y="2552"/>
                    <a:pt x="57150" y="2298"/>
                  </a:cubicBezTo>
                  <a:cubicBezTo>
                    <a:pt x="58865" y="2044"/>
                    <a:pt x="60261" y="5537"/>
                    <a:pt x="61912" y="5727"/>
                  </a:cubicBezTo>
                  <a:cubicBezTo>
                    <a:pt x="63563" y="5918"/>
                    <a:pt x="65786" y="3568"/>
                    <a:pt x="67056" y="3441"/>
                  </a:cubicBezTo>
                  <a:cubicBezTo>
                    <a:pt x="68326" y="3314"/>
                    <a:pt x="68738" y="4806"/>
                    <a:pt x="69532" y="4965"/>
                  </a:cubicBezTo>
                  <a:cubicBezTo>
                    <a:pt x="70326" y="5124"/>
                    <a:pt x="71437" y="4489"/>
                    <a:pt x="71818" y="4394"/>
                  </a:cubicBezTo>
                </a:path>
              </a:pathLst>
            </a:custGeom>
            <a:noFill/>
            <a:ln w="9525" cap="flat" cmpd="sng">
              <a:solidFill>
                <a:srgbClr val="3D85C6"/>
              </a:solidFill>
              <a:prstDash val="solid"/>
              <a:round/>
              <a:headEnd type="none" w="med" len="med"/>
              <a:tailEnd type="none" w="med" len="med"/>
            </a:ln>
          </p:spPr>
        </p:sp>
        <p:sp>
          <p:nvSpPr>
            <p:cNvPr id="446" name="Google Shape;446;p16"/>
            <p:cNvSpPr/>
            <p:nvPr/>
          </p:nvSpPr>
          <p:spPr>
            <a:xfrm rot="-10386855" flipH="1">
              <a:off x="2377368" y="3530105"/>
              <a:ext cx="218647" cy="47699"/>
            </a:xfrm>
            <a:custGeom>
              <a:avLst/>
              <a:gdLst/>
              <a:ahLst/>
              <a:cxnLst/>
              <a:rect l="l" t="t" r="r" b="b"/>
              <a:pathLst>
                <a:path w="71818" h="9537" extrusionOk="0">
                  <a:moveTo>
                    <a:pt x="0" y="9537"/>
                  </a:moveTo>
                  <a:cubicBezTo>
                    <a:pt x="1207" y="7950"/>
                    <a:pt x="4350" y="107"/>
                    <a:pt x="7239" y="12"/>
                  </a:cubicBezTo>
                  <a:cubicBezTo>
                    <a:pt x="10128" y="-83"/>
                    <a:pt x="14255" y="8934"/>
                    <a:pt x="17335" y="8966"/>
                  </a:cubicBezTo>
                  <a:cubicBezTo>
                    <a:pt x="20415" y="8998"/>
                    <a:pt x="22637" y="298"/>
                    <a:pt x="25717" y="203"/>
                  </a:cubicBezTo>
                  <a:cubicBezTo>
                    <a:pt x="28797" y="108"/>
                    <a:pt x="32766" y="8235"/>
                    <a:pt x="35814" y="8394"/>
                  </a:cubicBezTo>
                  <a:cubicBezTo>
                    <a:pt x="38862" y="8553"/>
                    <a:pt x="41370" y="1346"/>
                    <a:pt x="44005" y="1155"/>
                  </a:cubicBezTo>
                  <a:cubicBezTo>
                    <a:pt x="46640" y="965"/>
                    <a:pt x="49434" y="7061"/>
                    <a:pt x="51625" y="7251"/>
                  </a:cubicBezTo>
                  <a:cubicBezTo>
                    <a:pt x="53816" y="7442"/>
                    <a:pt x="55436" y="2552"/>
                    <a:pt x="57150" y="2298"/>
                  </a:cubicBezTo>
                  <a:cubicBezTo>
                    <a:pt x="58865" y="2044"/>
                    <a:pt x="60261" y="5537"/>
                    <a:pt x="61912" y="5727"/>
                  </a:cubicBezTo>
                  <a:cubicBezTo>
                    <a:pt x="63563" y="5918"/>
                    <a:pt x="65786" y="3568"/>
                    <a:pt x="67056" y="3441"/>
                  </a:cubicBezTo>
                  <a:cubicBezTo>
                    <a:pt x="68326" y="3314"/>
                    <a:pt x="68738" y="4806"/>
                    <a:pt x="69532" y="4965"/>
                  </a:cubicBezTo>
                  <a:cubicBezTo>
                    <a:pt x="70326" y="5124"/>
                    <a:pt x="71437" y="4489"/>
                    <a:pt x="71818" y="4394"/>
                  </a:cubicBezTo>
                </a:path>
              </a:pathLst>
            </a:custGeom>
            <a:noFill/>
            <a:ln w="9525" cap="flat" cmpd="sng">
              <a:solidFill>
                <a:srgbClr val="CC0000"/>
              </a:solidFill>
              <a:prstDash val="solid"/>
              <a:round/>
              <a:headEnd type="none" w="med" len="med"/>
              <a:tailEnd type="none" w="med" len="med"/>
            </a:ln>
          </p:spPr>
        </p:sp>
        <p:sp>
          <p:nvSpPr>
            <p:cNvPr id="447" name="Google Shape;447;p16"/>
            <p:cNvSpPr/>
            <p:nvPr/>
          </p:nvSpPr>
          <p:spPr>
            <a:xfrm rot="-10387045">
              <a:off x="2004086" y="3484154"/>
              <a:ext cx="205263" cy="47699"/>
            </a:xfrm>
            <a:custGeom>
              <a:avLst/>
              <a:gdLst/>
              <a:ahLst/>
              <a:cxnLst/>
              <a:rect l="l" t="t" r="r" b="b"/>
              <a:pathLst>
                <a:path w="71818" h="9537" extrusionOk="0">
                  <a:moveTo>
                    <a:pt x="0" y="9537"/>
                  </a:moveTo>
                  <a:cubicBezTo>
                    <a:pt x="1207" y="7950"/>
                    <a:pt x="4350" y="107"/>
                    <a:pt x="7239" y="12"/>
                  </a:cubicBezTo>
                  <a:cubicBezTo>
                    <a:pt x="10128" y="-83"/>
                    <a:pt x="14255" y="8934"/>
                    <a:pt x="17335" y="8966"/>
                  </a:cubicBezTo>
                  <a:cubicBezTo>
                    <a:pt x="20415" y="8998"/>
                    <a:pt x="22637" y="298"/>
                    <a:pt x="25717" y="203"/>
                  </a:cubicBezTo>
                  <a:cubicBezTo>
                    <a:pt x="28797" y="108"/>
                    <a:pt x="32766" y="8235"/>
                    <a:pt x="35814" y="8394"/>
                  </a:cubicBezTo>
                  <a:cubicBezTo>
                    <a:pt x="38862" y="8553"/>
                    <a:pt x="41370" y="1346"/>
                    <a:pt x="44005" y="1155"/>
                  </a:cubicBezTo>
                  <a:cubicBezTo>
                    <a:pt x="46640" y="965"/>
                    <a:pt x="49434" y="7061"/>
                    <a:pt x="51625" y="7251"/>
                  </a:cubicBezTo>
                  <a:cubicBezTo>
                    <a:pt x="53816" y="7442"/>
                    <a:pt x="55436" y="2552"/>
                    <a:pt x="57150" y="2298"/>
                  </a:cubicBezTo>
                  <a:cubicBezTo>
                    <a:pt x="58865" y="2044"/>
                    <a:pt x="60261" y="5537"/>
                    <a:pt x="61912" y="5727"/>
                  </a:cubicBezTo>
                  <a:cubicBezTo>
                    <a:pt x="63563" y="5918"/>
                    <a:pt x="65786" y="3568"/>
                    <a:pt x="67056" y="3441"/>
                  </a:cubicBezTo>
                  <a:cubicBezTo>
                    <a:pt x="68326" y="3314"/>
                    <a:pt x="68738" y="4806"/>
                    <a:pt x="69532" y="4965"/>
                  </a:cubicBezTo>
                  <a:cubicBezTo>
                    <a:pt x="70326" y="5124"/>
                    <a:pt x="71437" y="4489"/>
                    <a:pt x="71818" y="4394"/>
                  </a:cubicBezTo>
                </a:path>
              </a:pathLst>
            </a:custGeom>
            <a:noFill/>
            <a:ln w="9525" cap="flat" cmpd="sng">
              <a:solidFill>
                <a:srgbClr val="CC0000"/>
              </a:solidFill>
              <a:prstDash val="solid"/>
              <a:round/>
              <a:headEnd type="none" w="med" len="med"/>
              <a:tailEnd type="none" w="med" len="med"/>
            </a:ln>
          </p:spPr>
        </p:sp>
        <p:sp>
          <p:nvSpPr>
            <p:cNvPr id="448" name="Google Shape;448;p16"/>
            <p:cNvSpPr/>
            <p:nvPr/>
          </p:nvSpPr>
          <p:spPr>
            <a:xfrm rot="412235" flipH="1">
              <a:off x="2005237" y="3484428"/>
              <a:ext cx="205619" cy="47699"/>
            </a:xfrm>
            <a:custGeom>
              <a:avLst/>
              <a:gdLst/>
              <a:ahLst/>
              <a:cxnLst/>
              <a:rect l="l" t="t" r="r" b="b"/>
              <a:pathLst>
                <a:path w="71818" h="9537" extrusionOk="0">
                  <a:moveTo>
                    <a:pt x="0" y="9537"/>
                  </a:moveTo>
                  <a:cubicBezTo>
                    <a:pt x="1207" y="7950"/>
                    <a:pt x="4350" y="107"/>
                    <a:pt x="7239" y="12"/>
                  </a:cubicBezTo>
                  <a:cubicBezTo>
                    <a:pt x="10128" y="-83"/>
                    <a:pt x="14255" y="8934"/>
                    <a:pt x="17335" y="8966"/>
                  </a:cubicBezTo>
                  <a:cubicBezTo>
                    <a:pt x="20415" y="8998"/>
                    <a:pt x="22637" y="298"/>
                    <a:pt x="25717" y="203"/>
                  </a:cubicBezTo>
                  <a:cubicBezTo>
                    <a:pt x="28797" y="108"/>
                    <a:pt x="32766" y="8235"/>
                    <a:pt x="35814" y="8394"/>
                  </a:cubicBezTo>
                  <a:cubicBezTo>
                    <a:pt x="38862" y="8553"/>
                    <a:pt x="41370" y="1346"/>
                    <a:pt x="44005" y="1155"/>
                  </a:cubicBezTo>
                  <a:cubicBezTo>
                    <a:pt x="46640" y="965"/>
                    <a:pt x="49434" y="7061"/>
                    <a:pt x="51625" y="7251"/>
                  </a:cubicBezTo>
                  <a:cubicBezTo>
                    <a:pt x="53816" y="7442"/>
                    <a:pt x="55436" y="2552"/>
                    <a:pt x="57150" y="2298"/>
                  </a:cubicBezTo>
                  <a:cubicBezTo>
                    <a:pt x="58865" y="2044"/>
                    <a:pt x="60261" y="5537"/>
                    <a:pt x="61912" y="5727"/>
                  </a:cubicBezTo>
                  <a:cubicBezTo>
                    <a:pt x="63563" y="5918"/>
                    <a:pt x="65786" y="3568"/>
                    <a:pt x="67056" y="3441"/>
                  </a:cubicBezTo>
                  <a:cubicBezTo>
                    <a:pt x="68326" y="3314"/>
                    <a:pt x="68738" y="4806"/>
                    <a:pt x="69532" y="4965"/>
                  </a:cubicBezTo>
                  <a:cubicBezTo>
                    <a:pt x="70326" y="5124"/>
                    <a:pt x="71437" y="4489"/>
                    <a:pt x="71818" y="4394"/>
                  </a:cubicBezTo>
                </a:path>
              </a:pathLst>
            </a:custGeom>
            <a:noFill/>
            <a:ln w="9525" cap="flat" cmpd="sng">
              <a:solidFill>
                <a:srgbClr val="3D85C6"/>
              </a:solidFill>
              <a:prstDash val="solid"/>
              <a:round/>
              <a:headEnd type="none" w="med" len="med"/>
              <a:tailEnd type="none" w="med" len="med"/>
            </a:ln>
          </p:spPr>
        </p:sp>
        <p:sp>
          <p:nvSpPr>
            <p:cNvPr id="449" name="Google Shape;449;p16"/>
            <p:cNvSpPr/>
            <p:nvPr/>
          </p:nvSpPr>
          <p:spPr>
            <a:xfrm rot="414769">
              <a:off x="2212697" y="3468749"/>
              <a:ext cx="172319" cy="46053"/>
            </a:xfrm>
            <a:custGeom>
              <a:avLst/>
              <a:gdLst/>
              <a:ahLst/>
              <a:cxnLst/>
              <a:rect l="l" t="t" r="r" b="b"/>
              <a:pathLst>
                <a:path w="7977" h="1996" extrusionOk="0">
                  <a:moveTo>
                    <a:pt x="0" y="1900"/>
                  </a:moveTo>
                  <a:cubicBezTo>
                    <a:pt x="663" y="-675"/>
                    <a:pt x="7487" y="-618"/>
                    <a:pt x="7977" y="1996"/>
                  </a:cubicBezTo>
                </a:path>
              </a:pathLst>
            </a:custGeom>
            <a:noFill/>
            <a:ln w="9525" cap="flat" cmpd="sng">
              <a:solidFill>
                <a:srgbClr val="CC0000"/>
              </a:solidFill>
              <a:prstDash val="solid"/>
              <a:round/>
              <a:headEnd type="none" w="med" len="med"/>
              <a:tailEnd type="none" w="med" len="med"/>
            </a:ln>
          </p:spPr>
        </p:sp>
        <p:sp>
          <p:nvSpPr>
            <p:cNvPr id="450" name="Google Shape;450;p16"/>
            <p:cNvSpPr/>
            <p:nvPr/>
          </p:nvSpPr>
          <p:spPr>
            <a:xfrm rot="414919">
              <a:off x="2203554" y="3549395"/>
              <a:ext cx="172312" cy="35486"/>
            </a:xfrm>
            <a:custGeom>
              <a:avLst/>
              <a:gdLst/>
              <a:ahLst/>
              <a:cxnLst/>
              <a:rect l="l" t="t" r="r" b="b"/>
              <a:pathLst>
                <a:path w="8168" h="2013" extrusionOk="0">
                  <a:moveTo>
                    <a:pt x="0" y="48"/>
                  </a:moveTo>
                  <a:cubicBezTo>
                    <a:pt x="567" y="2711"/>
                    <a:pt x="7486" y="2636"/>
                    <a:pt x="8168" y="0"/>
                  </a:cubicBezTo>
                </a:path>
              </a:pathLst>
            </a:custGeom>
            <a:noFill/>
            <a:ln w="9525" cap="flat" cmpd="sng">
              <a:solidFill>
                <a:srgbClr val="3D85C6"/>
              </a:solidFill>
              <a:prstDash val="solid"/>
              <a:round/>
              <a:headEnd type="none" w="med" len="med"/>
              <a:tailEnd type="none" w="med" len="med"/>
            </a:ln>
          </p:spPr>
        </p:sp>
        <p:sp>
          <p:nvSpPr>
            <p:cNvPr id="451" name="Google Shape;451;p16"/>
            <p:cNvSpPr/>
            <p:nvPr/>
          </p:nvSpPr>
          <p:spPr>
            <a:xfrm rot="415311">
              <a:off x="2194863" y="3376073"/>
              <a:ext cx="190531" cy="230881"/>
            </a:xfrm>
            <a:custGeom>
              <a:avLst/>
              <a:gdLst/>
              <a:ahLst/>
              <a:cxnLst/>
              <a:rect l="l" t="t" r="r" b="b"/>
              <a:pathLst>
                <a:path w="7120" h="7516" extrusionOk="0">
                  <a:moveTo>
                    <a:pt x="7120" y="5405"/>
                  </a:moveTo>
                  <a:cubicBezTo>
                    <a:pt x="5665" y="5362"/>
                    <a:pt x="4530" y="8078"/>
                    <a:pt x="3239" y="7406"/>
                  </a:cubicBezTo>
                  <a:cubicBezTo>
                    <a:pt x="849" y="6162"/>
                    <a:pt x="1905" y="1905"/>
                    <a:pt x="0" y="0"/>
                  </a:cubicBezTo>
                </a:path>
              </a:pathLst>
            </a:custGeom>
            <a:noFill/>
            <a:ln w="9525" cap="flat" cmpd="sng">
              <a:solidFill>
                <a:srgbClr val="6AA84F"/>
              </a:solidFill>
              <a:prstDash val="solid"/>
              <a:round/>
              <a:headEnd type="none" w="med" len="med"/>
              <a:tailEnd type="none" w="med" len="med"/>
            </a:ln>
          </p:spPr>
        </p:sp>
        <p:sp>
          <p:nvSpPr>
            <p:cNvPr id="452" name="Google Shape;452;p16"/>
            <p:cNvSpPr/>
            <p:nvPr/>
          </p:nvSpPr>
          <p:spPr>
            <a:xfrm rot="408985">
              <a:off x="2376533" y="3506582"/>
              <a:ext cx="103633" cy="73751"/>
            </a:xfrm>
            <a:prstGeom prst="ellipse">
              <a:avLst/>
            </a:prstGeom>
            <a:gradFill>
              <a:gsLst>
                <a:gs pos="0">
                  <a:srgbClr val="DBD4EB"/>
                </a:gs>
                <a:gs pos="100000">
                  <a:srgbClr val="9180BB"/>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3" name="Google Shape;453;p16"/>
          <p:cNvSpPr/>
          <p:nvPr/>
        </p:nvSpPr>
        <p:spPr>
          <a:xfrm>
            <a:off x="2364111" y="1901411"/>
            <a:ext cx="70800" cy="66300"/>
          </a:xfrm>
          <a:prstGeom prst="rect">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16"/>
          <p:cNvSpPr txBox="1"/>
          <p:nvPr/>
        </p:nvSpPr>
        <p:spPr>
          <a:xfrm>
            <a:off x="2175734" y="1796818"/>
            <a:ext cx="337200" cy="170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300"/>
              <a:t>5’</a:t>
            </a:r>
            <a:endParaRPr sz="300"/>
          </a:p>
        </p:txBody>
      </p:sp>
      <p:grpSp>
        <p:nvGrpSpPr>
          <p:cNvPr id="455" name="Google Shape;455;p16"/>
          <p:cNvGrpSpPr/>
          <p:nvPr/>
        </p:nvGrpSpPr>
        <p:grpSpPr>
          <a:xfrm>
            <a:off x="3916258" y="2980292"/>
            <a:ext cx="532598" cy="228506"/>
            <a:chOff x="2780846" y="289371"/>
            <a:chExt cx="2178315" cy="906410"/>
          </a:xfrm>
        </p:grpSpPr>
        <p:sp>
          <p:nvSpPr>
            <p:cNvPr id="456" name="Google Shape;456;p16"/>
            <p:cNvSpPr/>
            <p:nvPr/>
          </p:nvSpPr>
          <p:spPr>
            <a:xfrm>
              <a:off x="2780846" y="289371"/>
              <a:ext cx="2178200" cy="898500"/>
            </a:xfrm>
            <a:custGeom>
              <a:avLst/>
              <a:gdLst/>
              <a:ahLst/>
              <a:cxnLst/>
              <a:rect l="l" t="t" r="r" b="b"/>
              <a:pathLst>
                <a:path w="87128" h="35940" extrusionOk="0">
                  <a:moveTo>
                    <a:pt x="5900" y="0"/>
                  </a:moveTo>
                  <a:cubicBezTo>
                    <a:pt x="8027" y="-138"/>
                    <a:pt x="10543" y="29039"/>
                    <a:pt x="12864" y="32584"/>
                  </a:cubicBezTo>
                  <a:cubicBezTo>
                    <a:pt x="15185" y="36129"/>
                    <a:pt x="17445" y="21387"/>
                    <a:pt x="19828" y="21269"/>
                  </a:cubicBezTo>
                  <a:cubicBezTo>
                    <a:pt x="22211" y="21151"/>
                    <a:pt x="25142" y="29949"/>
                    <a:pt x="27163" y="31875"/>
                  </a:cubicBezTo>
                  <a:cubicBezTo>
                    <a:pt x="29184" y="33801"/>
                    <a:pt x="30451" y="36058"/>
                    <a:pt x="31956" y="32827"/>
                  </a:cubicBezTo>
                  <a:cubicBezTo>
                    <a:pt x="33461" y="29597"/>
                    <a:pt x="34616" y="12899"/>
                    <a:pt x="36193" y="12492"/>
                  </a:cubicBezTo>
                  <a:cubicBezTo>
                    <a:pt x="37770" y="12085"/>
                    <a:pt x="39118" y="28150"/>
                    <a:pt x="41417" y="30383"/>
                  </a:cubicBezTo>
                  <a:cubicBezTo>
                    <a:pt x="43716" y="32616"/>
                    <a:pt x="47900" y="26364"/>
                    <a:pt x="49987" y="25889"/>
                  </a:cubicBezTo>
                  <a:cubicBezTo>
                    <a:pt x="52074" y="25414"/>
                    <a:pt x="52642" y="28643"/>
                    <a:pt x="53941" y="27535"/>
                  </a:cubicBezTo>
                  <a:cubicBezTo>
                    <a:pt x="55240" y="26428"/>
                    <a:pt x="56231" y="18453"/>
                    <a:pt x="57781" y="19244"/>
                  </a:cubicBezTo>
                  <a:cubicBezTo>
                    <a:pt x="59331" y="20035"/>
                    <a:pt x="61017" y="31081"/>
                    <a:pt x="63241" y="32283"/>
                  </a:cubicBezTo>
                  <a:cubicBezTo>
                    <a:pt x="65465" y="33485"/>
                    <a:pt x="68730" y="26466"/>
                    <a:pt x="71126" y="26455"/>
                  </a:cubicBezTo>
                  <a:cubicBezTo>
                    <a:pt x="73522" y="26444"/>
                    <a:pt x="75596" y="31245"/>
                    <a:pt x="77617" y="32216"/>
                  </a:cubicBezTo>
                  <a:cubicBezTo>
                    <a:pt x="79638" y="33187"/>
                    <a:pt x="81681" y="32104"/>
                    <a:pt x="83254" y="32283"/>
                  </a:cubicBezTo>
                  <a:cubicBezTo>
                    <a:pt x="84827" y="32463"/>
                    <a:pt x="87618" y="33112"/>
                    <a:pt x="87054" y="33293"/>
                  </a:cubicBezTo>
                  <a:cubicBezTo>
                    <a:pt x="86490" y="33474"/>
                    <a:pt x="87926" y="33298"/>
                    <a:pt x="79870" y="33367"/>
                  </a:cubicBezTo>
                  <a:cubicBezTo>
                    <a:pt x="71815" y="33436"/>
                    <a:pt x="51124" y="33667"/>
                    <a:pt x="38721" y="33706"/>
                  </a:cubicBezTo>
                  <a:cubicBezTo>
                    <a:pt x="26318" y="33745"/>
                    <a:pt x="11889" y="33650"/>
                    <a:pt x="5452" y="33601"/>
                  </a:cubicBezTo>
                  <a:cubicBezTo>
                    <a:pt x="-985" y="33552"/>
                    <a:pt x="26" y="39012"/>
                    <a:pt x="101" y="33412"/>
                  </a:cubicBezTo>
                  <a:cubicBezTo>
                    <a:pt x="176" y="27812"/>
                    <a:pt x="3773" y="138"/>
                    <a:pt x="5900" y="0"/>
                  </a:cubicBezTo>
                  <a:close/>
                </a:path>
              </a:pathLst>
            </a:custGeom>
            <a:solidFill>
              <a:srgbClr val="FFD966"/>
            </a:solidFill>
            <a:ln>
              <a:noFill/>
            </a:ln>
          </p:spPr>
        </p:sp>
        <p:sp>
          <p:nvSpPr>
            <p:cNvPr id="457" name="Google Shape;457;p16"/>
            <p:cNvSpPr/>
            <p:nvPr/>
          </p:nvSpPr>
          <p:spPr>
            <a:xfrm>
              <a:off x="2782961" y="1116281"/>
              <a:ext cx="2176200" cy="79500"/>
            </a:xfrm>
            <a:prstGeom prst="rect">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 name="Google Shape;458;p16"/>
          <p:cNvGrpSpPr/>
          <p:nvPr/>
        </p:nvGrpSpPr>
        <p:grpSpPr>
          <a:xfrm>
            <a:off x="1652317" y="2842699"/>
            <a:ext cx="862845" cy="735555"/>
            <a:chOff x="947750" y="1128700"/>
            <a:chExt cx="925700" cy="779850"/>
          </a:xfrm>
        </p:grpSpPr>
        <p:sp>
          <p:nvSpPr>
            <p:cNvPr id="459" name="Google Shape;459;p16"/>
            <p:cNvSpPr/>
            <p:nvPr/>
          </p:nvSpPr>
          <p:spPr>
            <a:xfrm>
              <a:off x="947750" y="1157275"/>
              <a:ext cx="257175" cy="747725"/>
            </a:xfrm>
            <a:custGeom>
              <a:avLst/>
              <a:gdLst/>
              <a:ahLst/>
              <a:cxnLst/>
              <a:rect l="l" t="t" r="r" b="b"/>
              <a:pathLst>
                <a:path w="10287" h="29909" extrusionOk="0">
                  <a:moveTo>
                    <a:pt x="0" y="1334"/>
                  </a:moveTo>
                  <a:lnTo>
                    <a:pt x="0" y="25908"/>
                  </a:lnTo>
                  <a:lnTo>
                    <a:pt x="10287" y="29909"/>
                  </a:lnTo>
                  <a:lnTo>
                    <a:pt x="6667" y="0"/>
                  </a:lnTo>
                  <a:close/>
                </a:path>
              </a:pathLst>
            </a:custGeom>
            <a:solidFill>
              <a:srgbClr val="999999"/>
            </a:solidFill>
            <a:ln w="9525" cap="flat" cmpd="sng">
              <a:solidFill>
                <a:schemeClr val="dk2"/>
              </a:solidFill>
              <a:prstDash val="solid"/>
              <a:round/>
              <a:headEnd type="none" w="med" len="med"/>
              <a:tailEnd type="none" w="med" len="med"/>
            </a:ln>
          </p:spPr>
        </p:sp>
        <p:sp>
          <p:nvSpPr>
            <p:cNvPr id="460" name="Google Shape;460;p16"/>
            <p:cNvSpPr/>
            <p:nvPr/>
          </p:nvSpPr>
          <p:spPr>
            <a:xfrm>
              <a:off x="1114425" y="1154900"/>
              <a:ext cx="321475" cy="716750"/>
            </a:xfrm>
            <a:custGeom>
              <a:avLst/>
              <a:gdLst/>
              <a:ahLst/>
              <a:cxnLst/>
              <a:rect l="l" t="t" r="r" b="b"/>
              <a:pathLst>
                <a:path w="12859" h="28670" extrusionOk="0">
                  <a:moveTo>
                    <a:pt x="0" y="0"/>
                  </a:moveTo>
                  <a:lnTo>
                    <a:pt x="10954" y="0"/>
                  </a:lnTo>
                  <a:lnTo>
                    <a:pt x="12859" y="9811"/>
                  </a:lnTo>
                  <a:lnTo>
                    <a:pt x="2667" y="9811"/>
                  </a:lnTo>
                  <a:lnTo>
                    <a:pt x="5048" y="28670"/>
                  </a:lnTo>
                  <a:lnTo>
                    <a:pt x="3524" y="28670"/>
                  </a:lnTo>
                  <a:close/>
                </a:path>
              </a:pathLst>
            </a:custGeom>
            <a:solidFill>
              <a:srgbClr val="CCCCCC"/>
            </a:solidFill>
            <a:ln w="9525" cap="flat" cmpd="sng">
              <a:solidFill>
                <a:schemeClr val="dk2"/>
              </a:solidFill>
              <a:prstDash val="solid"/>
              <a:round/>
              <a:headEnd type="none" w="med" len="med"/>
              <a:tailEnd type="none" w="med" len="med"/>
            </a:ln>
          </p:spPr>
        </p:sp>
        <p:sp>
          <p:nvSpPr>
            <p:cNvPr id="461" name="Google Shape;461;p16"/>
            <p:cNvSpPr/>
            <p:nvPr/>
          </p:nvSpPr>
          <p:spPr>
            <a:xfrm>
              <a:off x="1340650" y="1128700"/>
              <a:ext cx="388150" cy="271475"/>
            </a:xfrm>
            <a:custGeom>
              <a:avLst/>
              <a:gdLst/>
              <a:ahLst/>
              <a:cxnLst/>
              <a:rect l="l" t="t" r="r" b="b"/>
              <a:pathLst>
                <a:path w="15526" h="10859" extrusionOk="0">
                  <a:moveTo>
                    <a:pt x="0" y="953"/>
                  </a:moveTo>
                  <a:lnTo>
                    <a:pt x="2476" y="0"/>
                  </a:lnTo>
                  <a:lnTo>
                    <a:pt x="13049" y="0"/>
                  </a:lnTo>
                  <a:lnTo>
                    <a:pt x="15526" y="10859"/>
                  </a:lnTo>
                  <a:lnTo>
                    <a:pt x="4572" y="10763"/>
                  </a:lnTo>
                  <a:lnTo>
                    <a:pt x="2667" y="857"/>
                  </a:lnTo>
                  <a:close/>
                </a:path>
              </a:pathLst>
            </a:custGeom>
            <a:solidFill>
              <a:srgbClr val="B7B7B7"/>
            </a:solidFill>
            <a:ln w="9525" cap="flat" cmpd="sng">
              <a:solidFill>
                <a:schemeClr val="dk2"/>
              </a:solidFill>
              <a:prstDash val="solid"/>
              <a:round/>
              <a:headEnd type="none" w="med" len="med"/>
              <a:tailEnd type="none" w="med" len="med"/>
            </a:ln>
          </p:spPr>
        </p:sp>
        <p:sp>
          <p:nvSpPr>
            <p:cNvPr id="462" name="Google Shape;462;p16"/>
            <p:cNvSpPr/>
            <p:nvPr/>
          </p:nvSpPr>
          <p:spPr>
            <a:xfrm>
              <a:off x="1181100" y="1397775"/>
              <a:ext cx="676275" cy="473875"/>
            </a:xfrm>
            <a:custGeom>
              <a:avLst/>
              <a:gdLst/>
              <a:ahLst/>
              <a:cxnLst/>
              <a:rect l="l" t="t" r="r" b="b"/>
              <a:pathLst>
                <a:path w="27051" h="18955" extrusionOk="0">
                  <a:moveTo>
                    <a:pt x="21812" y="0"/>
                  </a:moveTo>
                  <a:lnTo>
                    <a:pt x="0" y="0"/>
                  </a:lnTo>
                  <a:lnTo>
                    <a:pt x="2477" y="18955"/>
                  </a:lnTo>
                  <a:lnTo>
                    <a:pt x="27051" y="18955"/>
                  </a:lnTo>
                  <a:close/>
                </a:path>
              </a:pathLst>
            </a:custGeom>
            <a:solidFill>
              <a:srgbClr val="434343"/>
            </a:solidFill>
            <a:ln w="9525" cap="flat" cmpd="sng">
              <a:solidFill>
                <a:schemeClr val="dk2"/>
              </a:solidFill>
              <a:prstDash val="solid"/>
              <a:round/>
              <a:headEnd type="none" w="med" len="med"/>
              <a:tailEnd type="none" w="med" len="med"/>
            </a:ln>
          </p:spPr>
        </p:sp>
        <p:sp>
          <p:nvSpPr>
            <p:cNvPr id="463" name="Google Shape;463;p16"/>
            <p:cNvSpPr/>
            <p:nvPr/>
          </p:nvSpPr>
          <p:spPr>
            <a:xfrm>
              <a:off x="1438275" y="1162050"/>
              <a:ext cx="252425" cy="207150"/>
            </a:xfrm>
            <a:custGeom>
              <a:avLst/>
              <a:gdLst/>
              <a:ahLst/>
              <a:cxnLst/>
              <a:rect l="l" t="t" r="r" b="b"/>
              <a:pathLst>
                <a:path w="10097" h="8286" extrusionOk="0">
                  <a:moveTo>
                    <a:pt x="0" y="0"/>
                  </a:moveTo>
                  <a:lnTo>
                    <a:pt x="1619" y="8286"/>
                  </a:lnTo>
                  <a:lnTo>
                    <a:pt x="10097" y="8191"/>
                  </a:lnTo>
                  <a:lnTo>
                    <a:pt x="8287" y="0"/>
                  </a:lnTo>
                  <a:close/>
                </a:path>
              </a:pathLst>
            </a:custGeom>
            <a:solidFill>
              <a:schemeClr val="lt2"/>
            </a:solidFill>
            <a:ln w="9525" cap="flat" cmpd="sng">
              <a:solidFill>
                <a:schemeClr val="dk2"/>
              </a:solidFill>
              <a:prstDash val="solid"/>
              <a:round/>
              <a:headEnd type="none" w="med" len="med"/>
              <a:tailEnd type="none" w="med" len="med"/>
            </a:ln>
          </p:spPr>
        </p:sp>
        <p:sp>
          <p:nvSpPr>
            <p:cNvPr id="464" name="Google Shape;464;p16"/>
            <p:cNvSpPr/>
            <p:nvPr/>
          </p:nvSpPr>
          <p:spPr>
            <a:xfrm>
              <a:off x="1201350" y="1871650"/>
              <a:ext cx="672100" cy="36900"/>
            </a:xfrm>
            <a:custGeom>
              <a:avLst/>
              <a:gdLst/>
              <a:ahLst/>
              <a:cxnLst/>
              <a:rect l="l" t="t" r="r" b="b"/>
              <a:pathLst>
                <a:path w="26884" h="1476" extrusionOk="0">
                  <a:moveTo>
                    <a:pt x="26336" y="24"/>
                  </a:moveTo>
                  <a:lnTo>
                    <a:pt x="26884" y="1381"/>
                  </a:lnTo>
                  <a:lnTo>
                    <a:pt x="190" y="1476"/>
                  </a:lnTo>
                  <a:lnTo>
                    <a:pt x="0" y="0"/>
                  </a:lnTo>
                  <a:close/>
                </a:path>
              </a:pathLst>
            </a:custGeom>
            <a:solidFill>
              <a:schemeClr val="lt2"/>
            </a:solidFill>
            <a:ln w="9525" cap="flat" cmpd="sng">
              <a:solidFill>
                <a:schemeClr val="dk2"/>
              </a:solidFill>
              <a:prstDash val="solid"/>
              <a:round/>
              <a:headEnd type="none" w="med" len="med"/>
              <a:tailEnd type="none" w="med" len="med"/>
            </a:ln>
          </p:spPr>
        </p:sp>
        <p:sp>
          <p:nvSpPr>
            <p:cNvPr id="465" name="Google Shape;465;p16"/>
            <p:cNvSpPr/>
            <p:nvPr/>
          </p:nvSpPr>
          <p:spPr>
            <a:xfrm>
              <a:off x="970350" y="1241800"/>
              <a:ext cx="128600" cy="125025"/>
            </a:xfrm>
            <a:custGeom>
              <a:avLst/>
              <a:gdLst/>
              <a:ahLst/>
              <a:cxnLst/>
              <a:rect l="l" t="t" r="r" b="b"/>
              <a:pathLst>
                <a:path w="5144" h="5001" extrusionOk="0">
                  <a:moveTo>
                    <a:pt x="0" y="239"/>
                  </a:moveTo>
                  <a:lnTo>
                    <a:pt x="0" y="5001"/>
                  </a:lnTo>
                  <a:lnTo>
                    <a:pt x="5144" y="5001"/>
                  </a:lnTo>
                  <a:lnTo>
                    <a:pt x="4620" y="0"/>
                  </a:lnTo>
                  <a:close/>
                </a:path>
              </a:pathLst>
            </a:custGeom>
            <a:solidFill>
              <a:srgbClr val="B7B7B7"/>
            </a:solidFill>
            <a:ln w="9525" cap="flat" cmpd="sng">
              <a:solidFill>
                <a:schemeClr val="dk2"/>
              </a:solidFill>
              <a:prstDash val="solid"/>
              <a:round/>
              <a:headEnd type="none" w="med" len="med"/>
              <a:tailEnd type="none" w="med" len="med"/>
            </a:ln>
          </p:spPr>
        </p:sp>
        <p:sp>
          <p:nvSpPr>
            <p:cNvPr id="466" name="Google Shape;466;p16"/>
            <p:cNvSpPr/>
            <p:nvPr/>
          </p:nvSpPr>
          <p:spPr>
            <a:xfrm>
              <a:off x="972750" y="1620425"/>
              <a:ext cx="185725" cy="228600"/>
            </a:xfrm>
            <a:custGeom>
              <a:avLst/>
              <a:gdLst/>
              <a:ahLst/>
              <a:cxnLst/>
              <a:rect l="l" t="t" r="r" b="b"/>
              <a:pathLst>
                <a:path w="7429" h="9144" extrusionOk="0">
                  <a:moveTo>
                    <a:pt x="0" y="0"/>
                  </a:moveTo>
                  <a:lnTo>
                    <a:pt x="0" y="6382"/>
                  </a:lnTo>
                  <a:lnTo>
                    <a:pt x="7429" y="9144"/>
                  </a:lnTo>
                  <a:lnTo>
                    <a:pt x="6381" y="524"/>
                  </a:lnTo>
                  <a:close/>
                </a:path>
              </a:pathLst>
            </a:custGeom>
            <a:solidFill>
              <a:srgbClr val="B7B7B7"/>
            </a:solidFill>
            <a:ln w="9525" cap="flat" cmpd="sng">
              <a:solidFill>
                <a:schemeClr val="dk2"/>
              </a:solidFill>
              <a:prstDash val="solid"/>
              <a:round/>
              <a:headEnd type="none" w="med" len="med"/>
              <a:tailEnd type="none" w="med" len="med"/>
            </a:ln>
          </p:spPr>
        </p:sp>
        <p:cxnSp>
          <p:nvCxnSpPr>
            <p:cNvPr id="467" name="Google Shape;467;p16"/>
            <p:cNvCxnSpPr/>
            <p:nvPr/>
          </p:nvCxnSpPr>
          <p:spPr>
            <a:xfrm rot="10800000" flipH="1">
              <a:off x="975125" y="1270350"/>
              <a:ext cx="111900" cy="4800"/>
            </a:xfrm>
            <a:prstGeom prst="straightConnector1">
              <a:avLst/>
            </a:prstGeom>
            <a:noFill/>
            <a:ln w="9525" cap="flat" cmpd="sng">
              <a:solidFill>
                <a:schemeClr val="dk2"/>
              </a:solidFill>
              <a:prstDash val="solid"/>
              <a:round/>
              <a:headEnd type="none" w="med" len="med"/>
              <a:tailEnd type="none" w="med" len="med"/>
            </a:ln>
          </p:spPr>
        </p:cxnSp>
        <p:cxnSp>
          <p:nvCxnSpPr>
            <p:cNvPr id="468" name="Google Shape;468;p16"/>
            <p:cNvCxnSpPr/>
            <p:nvPr/>
          </p:nvCxnSpPr>
          <p:spPr>
            <a:xfrm rot="10800000" flipH="1">
              <a:off x="975725" y="1303113"/>
              <a:ext cx="116700" cy="2400"/>
            </a:xfrm>
            <a:prstGeom prst="straightConnector1">
              <a:avLst/>
            </a:prstGeom>
            <a:noFill/>
            <a:ln w="9525" cap="flat" cmpd="sng">
              <a:solidFill>
                <a:schemeClr val="dk2"/>
              </a:solidFill>
              <a:prstDash val="solid"/>
              <a:round/>
              <a:headEnd type="none" w="med" len="med"/>
              <a:tailEnd type="none" w="med" len="med"/>
            </a:ln>
          </p:spPr>
        </p:cxnSp>
        <p:cxnSp>
          <p:nvCxnSpPr>
            <p:cNvPr id="469" name="Google Shape;469;p16"/>
            <p:cNvCxnSpPr/>
            <p:nvPr/>
          </p:nvCxnSpPr>
          <p:spPr>
            <a:xfrm rot="10800000" flipH="1">
              <a:off x="973925" y="1333500"/>
              <a:ext cx="120300" cy="3600"/>
            </a:xfrm>
            <a:prstGeom prst="straightConnector1">
              <a:avLst/>
            </a:prstGeom>
            <a:noFill/>
            <a:ln w="9525" cap="flat" cmpd="sng">
              <a:solidFill>
                <a:schemeClr val="dk2"/>
              </a:solidFill>
              <a:prstDash val="solid"/>
              <a:round/>
              <a:headEnd type="none" w="med" len="med"/>
              <a:tailEnd type="none" w="med" len="med"/>
            </a:ln>
          </p:spPr>
        </p:cxnSp>
        <p:cxnSp>
          <p:nvCxnSpPr>
            <p:cNvPr id="470" name="Google Shape;470;p16"/>
            <p:cNvCxnSpPr/>
            <p:nvPr/>
          </p:nvCxnSpPr>
          <p:spPr>
            <a:xfrm rot="10800000" flipH="1">
              <a:off x="1216825" y="1432300"/>
              <a:ext cx="486900" cy="1200"/>
            </a:xfrm>
            <a:prstGeom prst="straightConnector1">
              <a:avLst/>
            </a:prstGeom>
            <a:noFill/>
            <a:ln w="9525" cap="flat" cmpd="sng">
              <a:solidFill>
                <a:srgbClr val="000000"/>
              </a:solidFill>
              <a:prstDash val="solid"/>
              <a:round/>
              <a:headEnd type="none" w="med" len="med"/>
              <a:tailEnd type="none" w="med" len="med"/>
            </a:ln>
          </p:spPr>
        </p:cxnSp>
        <p:cxnSp>
          <p:nvCxnSpPr>
            <p:cNvPr id="471" name="Google Shape;471;p16"/>
            <p:cNvCxnSpPr/>
            <p:nvPr/>
          </p:nvCxnSpPr>
          <p:spPr>
            <a:xfrm>
              <a:off x="1456125" y="1434700"/>
              <a:ext cx="75000" cy="410700"/>
            </a:xfrm>
            <a:prstGeom prst="straightConnector1">
              <a:avLst/>
            </a:prstGeom>
            <a:noFill/>
            <a:ln w="9525" cap="flat" cmpd="sng">
              <a:solidFill>
                <a:srgbClr val="000000"/>
              </a:solidFill>
              <a:prstDash val="solid"/>
              <a:round/>
              <a:headEnd type="none" w="med" len="med"/>
              <a:tailEnd type="none" w="med" len="med"/>
            </a:ln>
          </p:spPr>
        </p:cxnSp>
        <p:sp>
          <p:nvSpPr>
            <p:cNvPr id="472" name="Google Shape;472;p16"/>
            <p:cNvSpPr/>
            <p:nvPr/>
          </p:nvSpPr>
          <p:spPr>
            <a:xfrm>
              <a:off x="1387075" y="1148950"/>
              <a:ext cx="69050" cy="245250"/>
            </a:xfrm>
            <a:custGeom>
              <a:avLst/>
              <a:gdLst/>
              <a:ahLst/>
              <a:cxnLst/>
              <a:rect l="l" t="t" r="r" b="b"/>
              <a:pathLst>
                <a:path w="2762" h="9810" extrusionOk="0">
                  <a:moveTo>
                    <a:pt x="0" y="47"/>
                  </a:moveTo>
                  <a:lnTo>
                    <a:pt x="1905" y="9810"/>
                  </a:lnTo>
                  <a:lnTo>
                    <a:pt x="2762" y="9810"/>
                  </a:lnTo>
                  <a:lnTo>
                    <a:pt x="857" y="0"/>
                  </a:lnTo>
                  <a:close/>
                </a:path>
              </a:pathLst>
            </a:custGeom>
            <a:solidFill>
              <a:srgbClr val="999999"/>
            </a:solidFill>
            <a:ln w="9525" cap="flat" cmpd="sng">
              <a:solidFill>
                <a:schemeClr val="dk2"/>
              </a:solidFill>
              <a:prstDash val="solid"/>
              <a:round/>
              <a:headEnd type="none" w="med" len="med"/>
              <a:tailEnd type="none" w="med" len="med"/>
            </a:ln>
          </p:spPr>
        </p:sp>
        <p:grpSp>
          <p:nvGrpSpPr>
            <p:cNvPr id="473" name="Google Shape;473;p16"/>
            <p:cNvGrpSpPr/>
            <p:nvPr/>
          </p:nvGrpSpPr>
          <p:grpSpPr>
            <a:xfrm>
              <a:off x="1464403" y="1180990"/>
              <a:ext cx="185630" cy="57313"/>
              <a:chOff x="2782961" y="647856"/>
              <a:chExt cx="2176200" cy="547924"/>
            </a:xfrm>
          </p:grpSpPr>
          <p:sp>
            <p:nvSpPr>
              <p:cNvPr id="474" name="Google Shape;474;p16"/>
              <p:cNvSpPr/>
              <p:nvPr/>
            </p:nvSpPr>
            <p:spPr>
              <a:xfrm>
                <a:off x="2783112" y="647856"/>
                <a:ext cx="2175925" cy="499025"/>
              </a:xfrm>
              <a:custGeom>
                <a:avLst/>
                <a:gdLst/>
                <a:ahLst/>
                <a:cxnLst/>
                <a:rect l="l" t="t" r="r" b="b"/>
                <a:pathLst>
                  <a:path w="87037" h="19961" extrusionOk="0">
                    <a:moveTo>
                      <a:pt x="4517" y="11832"/>
                    </a:moveTo>
                    <a:cubicBezTo>
                      <a:pt x="6679" y="11712"/>
                      <a:pt x="10349" y="20323"/>
                      <a:pt x="12980" y="18351"/>
                    </a:cubicBezTo>
                    <a:cubicBezTo>
                      <a:pt x="15611" y="16379"/>
                      <a:pt x="17952" y="137"/>
                      <a:pt x="20301" y="1"/>
                    </a:cubicBezTo>
                    <a:cubicBezTo>
                      <a:pt x="22650" y="-135"/>
                      <a:pt x="25146" y="14455"/>
                      <a:pt x="27073" y="17536"/>
                    </a:cubicBezTo>
                    <a:cubicBezTo>
                      <a:pt x="29000" y="20617"/>
                      <a:pt x="30269" y="20566"/>
                      <a:pt x="31865" y="18488"/>
                    </a:cubicBezTo>
                    <a:cubicBezTo>
                      <a:pt x="33461" y="16411"/>
                      <a:pt x="35144" y="5501"/>
                      <a:pt x="36647" y="5071"/>
                    </a:cubicBezTo>
                    <a:cubicBezTo>
                      <a:pt x="38150" y="4641"/>
                      <a:pt x="38676" y="14829"/>
                      <a:pt x="40884" y="15909"/>
                    </a:cubicBezTo>
                    <a:cubicBezTo>
                      <a:pt x="43092" y="16989"/>
                      <a:pt x="47560" y="12366"/>
                      <a:pt x="49897" y="11550"/>
                    </a:cubicBezTo>
                    <a:cubicBezTo>
                      <a:pt x="52234" y="10734"/>
                      <a:pt x="53374" y="10371"/>
                      <a:pt x="54905" y="11013"/>
                    </a:cubicBezTo>
                    <a:cubicBezTo>
                      <a:pt x="56436" y="11655"/>
                      <a:pt x="57709" y="14247"/>
                      <a:pt x="59083" y="15402"/>
                    </a:cubicBezTo>
                    <a:cubicBezTo>
                      <a:pt x="60457" y="16557"/>
                      <a:pt x="61158" y="18492"/>
                      <a:pt x="63150" y="17944"/>
                    </a:cubicBezTo>
                    <a:cubicBezTo>
                      <a:pt x="65142" y="17396"/>
                      <a:pt x="68637" y="12989"/>
                      <a:pt x="71035" y="12115"/>
                    </a:cubicBezTo>
                    <a:cubicBezTo>
                      <a:pt x="73433" y="11241"/>
                      <a:pt x="75518" y="11731"/>
                      <a:pt x="77539" y="12702"/>
                    </a:cubicBezTo>
                    <a:cubicBezTo>
                      <a:pt x="79560" y="13674"/>
                      <a:pt x="81592" y="16902"/>
                      <a:pt x="83163" y="17944"/>
                    </a:cubicBezTo>
                    <a:cubicBezTo>
                      <a:pt x="84734" y="18986"/>
                      <a:pt x="87527" y="18773"/>
                      <a:pt x="86963" y="18954"/>
                    </a:cubicBezTo>
                    <a:cubicBezTo>
                      <a:pt x="86399" y="19135"/>
                      <a:pt x="87836" y="18959"/>
                      <a:pt x="79780" y="19028"/>
                    </a:cubicBezTo>
                    <a:cubicBezTo>
                      <a:pt x="71725" y="19097"/>
                      <a:pt x="51033" y="19328"/>
                      <a:pt x="38630" y="19367"/>
                    </a:cubicBezTo>
                    <a:cubicBezTo>
                      <a:pt x="26227" y="19406"/>
                      <a:pt x="11799" y="19311"/>
                      <a:pt x="5362" y="19262"/>
                    </a:cubicBezTo>
                    <a:cubicBezTo>
                      <a:pt x="-1075" y="19213"/>
                      <a:pt x="151" y="20310"/>
                      <a:pt x="10" y="19072"/>
                    </a:cubicBezTo>
                    <a:cubicBezTo>
                      <a:pt x="-131" y="17834"/>
                      <a:pt x="2355" y="11952"/>
                      <a:pt x="4517" y="11832"/>
                    </a:cubicBezTo>
                    <a:close/>
                  </a:path>
                </a:pathLst>
              </a:custGeom>
              <a:solidFill>
                <a:srgbClr val="CC4125"/>
              </a:solidFill>
              <a:ln>
                <a:noFill/>
              </a:ln>
            </p:spPr>
          </p:sp>
          <p:sp>
            <p:nvSpPr>
              <p:cNvPr id="475" name="Google Shape;475;p16"/>
              <p:cNvSpPr/>
              <p:nvPr/>
            </p:nvSpPr>
            <p:spPr>
              <a:xfrm>
                <a:off x="2782961" y="1116281"/>
                <a:ext cx="2176200" cy="79500"/>
              </a:xfrm>
              <a:prstGeom prst="rect">
                <a:avLst/>
              </a:prstGeom>
              <a:solidFill>
                <a:srgbClr val="CC41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6" name="Google Shape;476;p16"/>
            <p:cNvSpPr txBox="1"/>
            <p:nvPr/>
          </p:nvSpPr>
          <p:spPr>
            <a:xfrm>
              <a:off x="1363929" y="1247658"/>
              <a:ext cx="401100" cy="77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 b="1">
                  <a:latin typeface="Source Code Pro"/>
                  <a:ea typeface="Source Code Pro"/>
                  <a:cs typeface="Source Code Pro"/>
                  <a:sym typeface="Source Code Pro"/>
                </a:rPr>
                <a:t>3D-SearchE</a:t>
              </a:r>
              <a:endParaRPr sz="100" b="1">
                <a:latin typeface="Source Code Pro"/>
                <a:ea typeface="Source Code Pro"/>
                <a:cs typeface="Source Code Pro"/>
                <a:sym typeface="Source Code Pro"/>
              </a:endParaRPr>
            </a:p>
          </p:txBody>
        </p:sp>
      </p:grpSp>
      <p:sp>
        <p:nvSpPr>
          <p:cNvPr id="477" name="Google Shape;477;p16"/>
          <p:cNvSpPr/>
          <p:nvPr/>
        </p:nvSpPr>
        <p:spPr>
          <a:xfrm rot="-9785">
            <a:off x="2879087" y="2278183"/>
            <a:ext cx="632403" cy="249600"/>
          </a:xfrm>
          <a:prstGeom prst="roundRect">
            <a:avLst>
              <a:gd name="adj" fmla="val 16667"/>
            </a:avLst>
          </a:prstGeom>
          <a:gradFill>
            <a:gsLst>
              <a:gs pos="0">
                <a:srgbClr val="DCECD5"/>
              </a:gs>
              <a:gs pos="100000">
                <a:srgbClr val="93BC81"/>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8" name="Google Shape;478;p16"/>
          <p:cNvGrpSpPr/>
          <p:nvPr/>
        </p:nvGrpSpPr>
        <p:grpSpPr>
          <a:xfrm rot="-387883">
            <a:off x="2869477" y="2168033"/>
            <a:ext cx="631778" cy="340925"/>
            <a:chOff x="2001953" y="3365432"/>
            <a:chExt cx="597753" cy="252162"/>
          </a:xfrm>
        </p:grpSpPr>
        <p:sp>
          <p:nvSpPr>
            <p:cNvPr id="479" name="Google Shape;479;p16"/>
            <p:cNvSpPr/>
            <p:nvPr/>
          </p:nvSpPr>
          <p:spPr>
            <a:xfrm rot="413145">
              <a:off x="2378975" y="3530391"/>
              <a:ext cx="218647" cy="47699"/>
            </a:xfrm>
            <a:custGeom>
              <a:avLst/>
              <a:gdLst/>
              <a:ahLst/>
              <a:cxnLst/>
              <a:rect l="l" t="t" r="r" b="b"/>
              <a:pathLst>
                <a:path w="71818" h="9537" extrusionOk="0">
                  <a:moveTo>
                    <a:pt x="0" y="9537"/>
                  </a:moveTo>
                  <a:cubicBezTo>
                    <a:pt x="1207" y="7950"/>
                    <a:pt x="4350" y="107"/>
                    <a:pt x="7239" y="12"/>
                  </a:cubicBezTo>
                  <a:cubicBezTo>
                    <a:pt x="10128" y="-83"/>
                    <a:pt x="14255" y="8934"/>
                    <a:pt x="17335" y="8966"/>
                  </a:cubicBezTo>
                  <a:cubicBezTo>
                    <a:pt x="20415" y="8998"/>
                    <a:pt x="22637" y="298"/>
                    <a:pt x="25717" y="203"/>
                  </a:cubicBezTo>
                  <a:cubicBezTo>
                    <a:pt x="28797" y="108"/>
                    <a:pt x="32766" y="8235"/>
                    <a:pt x="35814" y="8394"/>
                  </a:cubicBezTo>
                  <a:cubicBezTo>
                    <a:pt x="38862" y="8553"/>
                    <a:pt x="41370" y="1346"/>
                    <a:pt x="44005" y="1155"/>
                  </a:cubicBezTo>
                  <a:cubicBezTo>
                    <a:pt x="46640" y="965"/>
                    <a:pt x="49434" y="7061"/>
                    <a:pt x="51625" y="7251"/>
                  </a:cubicBezTo>
                  <a:cubicBezTo>
                    <a:pt x="53816" y="7442"/>
                    <a:pt x="55436" y="2552"/>
                    <a:pt x="57150" y="2298"/>
                  </a:cubicBezTo>
                  <a:cubicBezTo>
                    <a:pt x="58865" y="2044"/>
                    <a:pt x="60261" y="5537"/>
                    <a:pt x="61912" y="5727"/>
                  </a:cubicBezTo>
                  <a:cubicBezTo>
                    <a:pt x="63563" y="5918"/>
                    <a:pt x="65786" y="3568"/>
                    <a:pt x="67056" y="3441"/>
                  </a:cubicBezTo>
                  <a:cubicBezTo>
                    <a:pt x="68326" y="3314"/>
                    <a:pt x="68738" y="4806"/>
                    <a:pt x="69532" y="4965"/>
                  </a:cubicBezTo>
                  <a:cubicBezTo>
                    <a:pt x="70326" y="5124"/>
                    <a:pt x="71437" y="4489"/>
                    <a:pt x="71818" y="4394"/>
                  </a:cubicBezTo>
                </a:path>
              </a:pathLst>
            </a:custGeom>
            <a:noFill/>
            <a:ln w="9525" cap="flat" cmpd="sng">
              <a:solidFill>
                <a:srgbClr val="3D85C6"/>
              </a:solidFill>
              <a:prstDash val="solid"/>
              <a:round/>
              <a:headEnd type="none" w="med" len="med"/>
              <a:tailEnd type="none" w="med" len="med"/>
            </a:ln>
          </p:spPr>
        </p:sp>
        <p:sp>
          <p:nvSpPr>
            <p:cNvPr id="480" name="Google Shape;480;p16"/>
            <p:cNvSpPr/>
            <p:nvPr/>
          </p:nvSpPr>
          <p:spPr>
            <a:xfrm rot="-10386855" flipH="1">
              <a:off x="2377368" y="3530105"/>
              <a:ext cx="218647" cy="47699"/>
            </a:xfrm>
            <a:custGeom>
              <a:avLst/>
              <a:gdLst/>
              <a:ahLst/>
              <a:cxnLst/>
              <a:rect l="l" t="t" r="r" b="b"/>
              <a:pathLst>
                <a:path w="71818" h="9537" extrusionOk="0">
                  <a:moveTo>
                    <a:pt x="0" y="9537"/>
                  </a:moveTo>
                  <a:cubicBezTo>
                    <a:pt x="1207" y="7950"/>
                    <a:pt x="4350" y="107"/>
                    <a:pt x="7239" y="12"/>
                  </a:cubicBezTo>
                  <a:cubicBezTo>
                    <a:pt x="10128" y="-83"/>
                    <a:pt x="14255" y="8934"/>
                    <a:pt x="17335" y="8966"/>
                  </a:cubicBezTo>
                  <a:cubicBezTo>
                    <a:pt x="20415" y="8998"/>
                    <a:pt x="22637" y="298"/>
                    <a:pt x="25717" y="203"/>
                  </a:cubicBezTo>
                  <a:cubicBezTo>
                    <a:pt x="28797" y="108"/>
                    <a:pt x="32766" y="8235"/>
                    <a:pt x="35814" y="8394"/>
                  </a:cubicBezTo>
                  <a:cubicBezTo>
                    <a:pt x="38862" y="8553"/>
                    <a:pt x="41370" y="1346"/>
                    <a:pt x="44005" y="1155"/>
                  </a:cubicBezTo>
                  <a:cubicBezTo>
                    <a:pt x="46640" y="965"/>
                    <a:pt x="49434" y="7061"/>
                    <a:pt x="51625" y="7251"/>
                  </a:cubicBezTo>
                  <a:cubicBezTo>
                    <a:pt x="53816" y="7442"/>
                    <a:pt x="55436" y="2552"/>
                    <a:pt x="57150" y="2298"/>
                  </a:cubicBezTo>
                  <a:cubicBezTo>
                    <a:pt x="58865" y="2044"/>
                    <a:pt x="60261" y="5537"/>
                    <a:pt x="61912" y="5727"/>
                  </a:cubicBezTo>
                  <a:cubicBezTo>
                    <a:pt x="63563" y="5918"/>
                    <a:pt x="65786" y="3568"/>
                    <a:pt x="67056" y="3441"/>
                  </a:cubicBezTo>
                  <a:cubicBezTo>
                    <a:pt x="68326" y="3314"/>
                    <a:pt x="68738" y="4806"/>
                    <a:pt x="69532" y="4965"/>
                  </a:cubicBezTo>
                  <a:cubicBezTo>
                    <a:pt x="70326" y="5124"/>
                    <a:pt x="71437" y="4489"/>
                    <a:pt x="71818" y="4394"/>
                  </a:cubicBezTo>
                </a:path>
              </a:pathLst>
            </a:custGeom>
            <a:noFill/>
            <a:ln w="9525" cap="flat" cmpd="sng">
              <a:solidFill>
                <a:srgbClr val="CC0000"/>
              </a:solidFill>
              <a:prstDash val="solid"/>
              <a:round/>
              <a:headEnd type="none" w="med" len="med"/>
              <a:tailEnd type="none" w="med" len="med"/>
            </a:ln>
          </p:spPr>
        </p:sp>
        <p:sp>
          <p:nvSpPr>
            <p:cNvPr id="481" name="Google Shape;481;p16"/>
            <p:cNvSpPr/>
            <p:nvPr/>
          </p:nvSpPr>
          <p:spPr>
            <a:xfrm rot="-10387045">
              <a:off x="2004086" y="3484154"/>
              <a:ext cx="205263" cy="47699"/>
            </a:xfrm>
            <a:custGeom>
              <a:avLst/>
              <a:gdLst/>
              <a:ahLst/>
              <a:cxnLst/>
              <a:rect l="l" t="t" r="r" b="b"/>
              <a:pathLst>
                <a:path w="71818" h="9537" extrusionOk="0">
                  <a:moveTo>
                    <a:pt x="0" y="9537"/>
                  </a:moveTo>
                  <a:cubicBezTo>
                    <a:pt x="1207" y="7950"/>
                    <a:pt x="4350" y="107"/>
                    <a:pt x="7239" y="12"/>
                  </a:cubicBezTo>
                  <a:cubicBezTo>
                    <a:pt x="10128" y="-83"/>
                    <a:pt x="14255" y="8934"/>
                    <a:pt x="17335" y="8966"/>
                  </a:cubicBezTo>
                  <a:cubicBezTo>
                    <a:pt x="20415" y="8998"/>
                    <a:pt x="22637" y="298"/>
                    <a:pt x="25717" y="203"/>
                  </a:cubicBezTo>
                  <a:cubicBezTo>
                    <a:pt x="28797" y="108"/>
                    <a:pt x="32766" y="8235"/>
                    <a:pt x="35814" y="8394"/>
                  </a:cubicBezTo>
                  <a:cubicBezTo>
                    <a:pt x="38862" y="8553"/>
                    <a:pt x="41370" y="1346"/>
                    <a:pt x="44005" y="1155"/>
                  </a:cubicBezTo>
                  <a:cubicBezTo>
                    <a:pt x="46640" y="965"/>
                    <a:pt x="49434" y="7061"/>
                    <a:pt x="51625" y="7251"/>
                  </a:cubicBezTo>
                  <a:cubicBezTo>
                    <a:pt x="53816" y="7442"/>
                    <a:pt x="55436" y="2552"/>
                    <a:pt x="57150" y="2298"/>
                  </a:cubicBezTo>
                  <a:cubicBezTo>
                    <a:pt x="58865" y="2044"/>
                    <a:pt x="60261" y="5537"/>
                    <a:pt x="61912" y="5727"/>
                  </a:cubicBezTo>
                  <a:cubicBezTo>
                    <a:pt x="63563" y="5918"/>
                    <a:pt x="65786" y="3568"/>
                    <a:pt x="67056" y="3441"/>
                  </a:cubicBezTo>
                  <a:cubicBezTo>
                    <a:pt x="68326" y="3314"/>
                    <a:pt x="68738" y="4806"/>
                    <a:pt x="69532" y="4965"/>
                  </a:cubicBezTo>
                  <a:cubicBezTo>
                    <a:pt x="70326" y="5124"/>
                    <a:pt x="71437" y="4489"/>
                    <a:pt x="71818" y="4394"/>
                  </a:cubicBezTo>
                </a:path>
              </a:pathLst>
            </a:custGeom>
            <a:noFill/>
            <a:ln w="9525" cap="flat" cmpd="sng">
              <a:solidFill>
                <a:srgbClr val="CC0000"/>
              </a:solidFill>
              <a:prstDash val="solid"/>
              <a:round/>
              <a:headEnd type="none" w="med" len="med"/>
              <a:tailEnd type="none" w="med" len="med"/>
            </a:ln>
          </p:spPr>
        </p:sp>
        <p:sp>
          <p:nvSpPr>
            <p:cNvPr id="482" name="Google Shape;482;p16"/>
            <p:cNvSpPr/>
            <p:nvPr/>
          </p:nvSpPr>
          <p:spPr>
            <a:xfrm rot="412235" flipH="1">
              <a:off x="2005237" y="3484428"/>
              <a:ext cx="205619" cy="47699"/>
            </a:xfrm>
            <a:custGeom>
              <a:avLst/>
              <a:gdLst/>
              <a:ahLst/>
              <a:cxnLst/>
              <a:rect l="l" t="t" r="r" b="b"/>
              <a:pathLst>
                <a:path w="71818" h="9537" extrusionOk="0">
                  <a:moveTo>
                    <a:pt x="0" y="9537"/>
                  </a:moveTo>
                  <a:cubicBezTo>
                    <a:pt x="1207" y="7950"/>
                    <a:pt x="4350" y="107"/>
                    <a:pt x="7239" y="12"/>
                  </a:cubicBezTo>
                  <a:cubicBezTo>
                    <a:pt x="10128" y="-83"/>
                    <a:pt x="14255" y="8934"/>
                    <a:pt x="17335" y="8966"/>
                  </a:cubicBezTo>
                  <a:cubicBezTo>
                    <a:pt x="20415" y="8998"/>
                    <a:pt x="22637" y="298"/>
                    <a:pt x="25717" y="203"/>
                  </a:cubicBezTo>
                  <a:cubicBezTo>
                    <a:pt x="28797" y="108"/>
                    <a:pt x="32766" y="8235"/>
                    <a:pt x="35814" y="8394"/>
                  </a:cubicBezTo>
                  <a:cubicBezTo>
                    <a:pt x="38862" y="8553"/>
                    <a:pt x="41370" y="1346"/>
                    <a:pt x="44005" y="1155"/>
                  </a:cubicBezTo>
                  <a:cubicBezTo>
                    <a:pt x="46640" y="965"/>
                    <a:pt x="49434" y="7061"/>
                    <a:pt x="51625" y="7251"/>
                  </a:cubicBezTo>
                  <a:cubicBezTo>
                    <a:pt x="53816" y="7442"/>
                    <a:pt x="55436" y="2552"/>
                    <a:pt x="57150" y="2298"/>
                  </a:cubicBezTo>
                  <a:cubicBezTo>
                    <a:pt x="58865" y="2044"/>
                    <a:pt x="60261" y="5537"/>
                    <a:pt x="61912" y="5727"/>
                  </a:cubicBezTo>
                  <a:cubicBezTo>
                    <a:pt x="63563" y="5918"/>
                    <a:pt x="65786" y="3568"/>
                    <a:pt x="67056" y="3441"/>
                  </a:cubicBezTo>
                  <a:cubicBezTo>
                    <a:pt x="68326" y="3314"/>
                    <a:pt x="68738" y="4806"/>
                    <a:pt x="69532" y="4965"/>
                  </a:cubicBezTo>
                  <a:cubicBezTo>
                    <a:pt x="70326" y="5124"/>
                    <a:pt x="71437" y="4489"/>
                    <a:pt x="71818" y="4394"/>
                  </a:cubicBezTo>
                </a:path>
              </a:pathLst>
            </a:custGeom>
            <a:noFill/>
            <a:ln w="9525" cap="flat" cmpd="sng">
              <a:solidFill>
                <a:srgbClr val="3D85C6"/>
              </a:solidFill>
              <a:prstDash val="solid"/>
              <a:round/>
              <a:headEnd type="none" w="med" len="med"/>
              <a:tailEnd type="none" w="med" len="med"/>
            </a:ln>
          </p:spPr>
        </p:sp>
        <p:sp>
          <p:nvSpPr>
            <p:cNvPr id="483" name="Google Shape;483;p16"/>
            <p:cNvSpPr/>
            <p:nvPr/>
          </p:nvSpPr>
          <p:spPr>
            <a:xfrm rot="414769">
              <a:off x="2212697" y="3468749"/>
              <a:ext cx="172319" cy="46053"/>
            </a:xfrm>
            <a:custGeom>
              <a:avLst/>
              <a:gdLst/>
              <a:ahLst/>
              <a:cxnLst/>
              <a:rect l="l" t="t" r="r" b="b"/>
              <a:pathLst>
                <a:path w="7977" h="1996" extrusionOk="0">
                  <a:moveTo>
                    <a:pt x="0" y="1900"/>
                  </a:moveTo>
                  <a:cubicBezTo>
                    <a:pt x="663" y="-675"/>
                    <a:pt x="7487" y="-618"/>
                    <a:pt x="7977" y="1996"/>
                  </a:cubicBezTo>
                </a:path>
              </a:pathLst>
            </a:custGeom>
            <a:noFill/>
            <a:ln w="9525" cap="flat" cmpd="sng">
              <a:solidFill>
                <a:srgbClr val="CC0000"/>
              </a:solidFill>
              <a:prstDash val="solid"/>
              <a:round/>
              <a:headEnd type="none" w="med" len="med"/>
              <a:tailEnd type="none" w="med" len="med"/>
            </a:ln>
          </p:spPr>
        </p:sp>
        <p:sp>
          <p:nvSpPr>
            <p:cNvPr id="484" name="Google Shape;484;p16"/>
            <p:cNvSpPr/>
            <p:nvPr/>
          </p:nvSpPr>
          <p:spPr>
            <a:xfrm rot="414919">
              <a:off x="2203554" y="3549395"/>
              <a:ext cx="172312" cy="35486"/>
            </a:xfrm>
            <a:custGeom>
              <a:avLst/>
              <a:gdLst/>
              <a:ahLst/>
              <a:cxnLst/>
              <a:rect l="l" t="t" r="r" b="b"/>
              <a:pathLst>
                <a:path w="8168" h="2013" extrusionOk="0">
                  <a:moveTo>
                    <a:pt x="0" y="48"/>
                  </a:moveTo>
                  <a:cubicBezTo>
                    <a:pt x="567" y="2711"/>
                    <a:pt x="7486" y="2636"/>
                    <a:pt x="8168" y="0"/>
                  </a:cubicBezTo>
                </a:path>
              </a:pathLst>
            </a:custGeom>
            <a:noFill/>
            <a:ln w="9525" cap="flat" cmpd="sng">
              <a:solidFill>
                <a:srgbClr val="3D85C6"/>
              </a:solidFill>
              <a:prstDash val="solid"/>
              <a:round/>
              <a:headEnd type="none" w="med" len="med"/>
              <a:tailEnd type="none" w="med" len="med"/>
            </a:ln>
          </p:spPr>
        </p:sp>
        <p:sp>
          <p:nvSpPr>
            <p:cNvPr id="485" name="Google Shape;485;p16"/>
            <p:cNvSpPr/>
            <p:nvPr/>
          </p:nvSpPr>
          <p:spPr>
            <a:xfrm rot="415311">
              <a:off x="2194863" y="3376073"/>
              <a:ext cx="190531" cy="230881"/>
            </a:xfrm>
            <a:custGeom>
              <a:avLst/>
              <a:gdLst/>
              <a:ahLst/>
              <a:cxnLst/>
              <a:rect l="l" t="t" r="r" b="b"/>
              <a:pathLst>
                <a:path w="7120" h="7516" extrusionOk="0">
                  <a:moveTo>
                    <a:pt x="7120" y="5405"/>
                  </a:moveTo>
                  <a:cubicBezTo>
                    <a:pt x="5665" y="5362"/>
                    <a:pt x="4530" y="8078"/>
                    <a:pt x="3239" y="7406"/>
                  </a:cubicBezTo>
                  <a:cubicBezTo>
                    <a:pt x="849" y="6162"/>
                    <a:pt x="1905" y="1905"/>
                    <a:pt x="0" y="0"/>
                  </a:cubicBezTo>
                </a:path>
              </a:pathLst>
            </a:custGeom>
            <a:noFill/>
            <a:ln w="9525" cap="flat" cmpd="sng">
              <a:solidFill>
                <a:srgbClr val="6AA84F"/>
              </a:solidFill>
              <a:prstDash val="solid"/>
              <a:round/>
              <a:headEnd type="none" w="med" len="med"/>
              <a:tailEnd type="none" w="med" len="med"/>
            </a:ln>
          </p:spPr>
        </p:sp>
        <p:sp>
          <p:nvSpPr>
            <p:cNvPr id="486" name="Google Shape;486;p16"/>
            <p:cNvSpPr/>
            <p:nvPr/>
          </p:nvSpPr>
          <p:spPr>
            <a:xfrm rot="408985">
              <a:off x="2376533" y="3506582"/>
              <a:ext cx="103633" cy="73751"/>
            </a:xfrm>
            <a:prstGeom prst="ellipse">
              <a:avLst/>
            </a:prstGeom>
            <a:gradFill>
              <a:gsLst>
                <a:gs pos="0">
                  <a:srgbClr val="DBD4EB"/>
                </a:gs>
                <a:gs pos="100000">
                  <a:srgbClr val="9180BB"/>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7" name="Google Shape;487;p16"/>
          <p:cNvSpPr/>
          <p:nvPr/>
        </p:nvSpPr>
        <p:spPr>
          <a:xfrm rot="-10472977">
            <a:off x="2991928" y="1952316"/>
            <a:ext cx="243200" cy="238066"/>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16"/>
          <p:cNvSpPr/>
          <p:nvPr/>
        </p:nvSpPr>
        <p:spPr>
          <a:xfrm rot="-10472493">
            <a:off x="3024164" y="2159521"/>
            <a:ext cx="145057" cy="22476"/>
          </a:xfrm>
          <a:custGeom>
            <a:avLst/>
            <a:gdLst/>
            <a:ahLst/>
            <a:cxnLst/>
            <a:rect l="l" t="t" r="r" b="b"/>
            <a:pathLst>
              <a:path w="7168" h="1081" extrusionOk="0">
                <a:moveTo>
                  <a:pt x="0" y="581"/>
                </a:moveTo>
                <a:cubicBezTo>
                  <a:pt x="2300" y="-86"/>
                  <a:pt x="5333" y="-458"/>
                  <a:pt x="7168" y="1081"/>
                </a:cubicBezTo>
              </a:path>
            </a:pathLst>
          </a:custGeom>
          <a:noFill/>
          <a:ln w="38100" cap="flat" cmpd="sng">
            <a:solidFill>
              <a:srgbClr val="6AA84F"/>
            </a:solidFill>
            <a:prstDash val="solid"/>
            <a:round/>
            <a:headEnd type="none" w="med" len="med"/>
            <a:tailEnd type="none" w="med" len="med"/>
          </a:ln>
        </p:spPr>
      </p:sp>
      <p:sp>
        <p:nvSpPr>
          <p:cNvPr id="489" name="Google Shape;489;p16"/>
          <p:cNvSpPr/>
          <p:nvPr/>
        </p:nvSpPr>
        <p:spPr>
          <a:xfrm rot="-10472130">
            <a:off x="2988672" y="2084677"/>
            <a:ext cx="42582" cy="66846"/>
          </a:xfrm>
          <a:custGeom>
            <a:avLst/>
            <a:gdLst/>
            <a:ahLst/>
            <a:cxnLst/>
            <a:rect l="l" t="t" r="r" b="b"/>
            <a:pathLst>
              <a:path w="2048" h="3215" extrusionOk="0">
                <a:moveTo>
                  <a:pt x="0" y="0"/>
                </a:moveTo>
                <a:cubicBezTo>
                  <a:pt x="1006" y="776"/>
                  <a:pt x="1693" y="1995"/>
                  <a:pt x="2048" y="3215"/>
                </a:cubicBezTo>
              </a:path>
            </a:pathLst>
          </a:custGeom>
          <a:noFill/>
          <a:ln w="38100" cap="flat" cmpd="sng">
            <a:solidFill>
              <a:srgbClr val="CC0000"/>
            </a:solidFill>
            <a:prstDash val="solid"/>
            <a:round/>
            <a:headEnd type="none" w="med" len="med"/>
            <a:tailEnd type="none" w="med" len="med"/>
          </a:ln>
        </p:spPr>
      </p:sp>
      <p:sp>
        <p:nvSpPr>
          <p:cNvPr id="490" name="Google Shape;490;p16"/>
          <p:cNvSpPr/>
          <p:nvPr/>
        </p:nvSpPr>
        <p:spPr>
          <a:xfrm rot="-10472130">
            <a:off x="3013690" y="2104230"/>
            <a:ext cx="58425" cy="74248"/>
          </a:xfrm>
          <a:custGeom>
            <a:avLst/>
            <a:gdLst/>
            <a:ahLst/>
            <a:cxnLst/>
            <a:rect l="l" t="t" r="r" b="b"/>
            <a:pathLst>
              <a:path w="2810" h="3571" extrusionOk="0">
                <a:moveTo>
                  <a:pt x="2810" y="0"/>
                </a:moveTo>
                <a:cubicBezTo>
                  <a:pt x="1484" y="731"/>
                  <a:pt x="380" y="2105"/>
                  <a:pt x="0" y="3571"/>
                </a:cubicBezTo>
              </a:path>
            </a:pathLst>
          </a:custGeom>
          <a:noFill/>
          <a:ln w="38100" cap="flat" cmpd="sng">
            <a:solidFill>
              <a:srgbClr val="FFD966"/>
            </a:solidFill>
            <a:prstDash val="solid"/>
            <a:round/>
            <a:headEnd type="none" w="med" len="med"/>
            <a:tailEnd type="none" w="med" len="med"/>
          </a:ln>
        </p:spPr>
      </p:sp>
      <p:sp>
        <p:nvSpPr>
          <p:cNvPr id="491" name="Google Shape;491;p16"/>
          <p:cNvSpPr/>
          <p:nvPr/>
        </p:nvSpPr>
        <p:spPr>
          <a:xfrm>
            <a:off x="1196011" y="2596275"/>
            <a:ext cx="456305" cy="263919"/>
          </a:xfrm>
          <a:custGeom>
            <a:avLst/>
            <a:gdLst/>
            <a:ahLst/>
            <a:cxnLst/>
            <a:rect l="l" t="t" r="r" b="b"/>
            <a:pathLst>
              <a:path w="15811" h="9144" extrusionOk="0">
                <a:moveTo>
                  <a:pt x="0" y="0"/>
                </a:moveTo>
                <a:cubicBezTo>
                  <a:pt x="6088" y="0"/>
                  <a:pt x="11506" y="4839"/>
                  <a:pt x="15811" y="9144"/>
                </a:cubicBezTo>
              </a:path>
            </a:pathLst>
          </a:custGeom>
          <a:noFill/>
          <a:ln w="9525" cap="flat" cmpd="sng">
            <a:solidFill>
              <a:schemeClr val="dk2"/>
            </a:solidFill>
            <a:prstDash val="solid"/>
            <a:round/>
            <a:headEnd type="none" w="med" len="med"/>
            <a:tailEnd type="stealth" w="med" len="med"/>
          </a:ln>
        </p:spPr>
      </p:sp>
      <p:sp>
        <p:nvSpPr>
          <p:cNvPr id="492" name="Google Shape;492;p16"/>
          <p:cNvSpPr/>
          <p:nvPr/>
        </p:nvSpPr>
        <p:spPr>
          <a:xfrm>
            <a:off x="1734821" y="2315888"/>
            <a:ext cx="170418" cy="489335"/>
          </a:xfrm>
          <a:custGeom>
            <a:avLst/>
            <a:gdLst/>
            <a:ahLst/>
            <a:cxnLst/>
            <a:rect l="l" t="t" r="r" b="b"/>
            <a:pathLst>
              <a:path w="5905" h="16954" extrusionOk="0">
                <a:moveTo>
                  <a:pt x="0" y="0"/>
                </a:moveTo>
                <a:cubicBezTo>
                  <a:pt x="1451" y="5806"/>
                  <a:pt x="4457" y="11147"/>
                  <a:pt x="5905" y="16954"/>
                </a:cubicBezTo>
              </a:path>
            </a:pathLst>
          </a:custGeom>
          <a:noFill/>
          <a:ln w="9525" cap="flat" cmpd="sng">
            <a:solidFill>
              <a:schemeClr val="dk2"/>
            </a:solidFill>
            <a:prstDash val="solid"/>
            <a:round/>
            <a:headEnd type="none" w="med" len="med"/>
            <a:tailEnd type="stealth" w="med" len="med"/>
          </a:ln>
        </p:spPr>
      </p:sp>
      <p:sp>
        <p:nvSpPr>
          <p:cNvPr id="493" name="Google Shape;493;p16"/>
          <p:cNvSpPr/>
          <p:nvPr/>
        </p:nvSpPr>
        <p:spPr>
          <a:xfrm>
            <a:off x="2262635" y="2359872"/>
            <a:ext cx="203405" cy="428868"/>
          </a:xfrm>
          <a:custGeom>
            <a:avLst/>
            <a:gdLst/>
            <a:ahLst/>
            <a:cxnLst/>
            <a:rect l="l" t="t" r="r" b="b"/>
            <a:pathLst>
              <a:path w="7048" h="14859" extrusionOk="0">
                <a:moveTo>
                  <a:pt x="7048" y="0"/>
                </a:moveTo>
                <a:cubicBezTo>
                  <a:pt x="4228" y="4701"/>
                  <a:pt x="0" y="9377"/>
                  <a:pt x="0" y="14859"/>
                </a:cubicBezTo>
              </a:path>
            </a:pathLst>
          </a:custGeom>
          <a:noFill/>
          <a:ln w="9525" cap="flat" cmpd="sng">
            <a:solidFill>
              <a:schemeClr val="dk2"/>
            </a:solidFill>
            <a:prstDash val="solid"/>
            <a:round/>
            <a:headEnd type="none" w="med" len="med"/>
            <a:tailEnd type="stealth" w="med" len="med"/>
          </a:ln>
        </p:spPr>
      </p:sp>
      <p:sp>
        <p:nvSpPr>
          <p:cNvPr id="494" name="Google Shape;494;p16"/>
          <p:cNvSpPr/>
          <p:nvPr/>
        </p:nvSpPr>
        <p:spPr>
          <a:xfrm>
            <a:off x="2482558" y="2535811"/>
            <a:ext cx="373852" cy="291396"/>
          </a:xfrm>
          <a:custGeom>
            <a:avLst/>
            <a:gdLst/>
            <a:ahLst/>
            <a:cxnLst/>
            <a:rect l="l" t="t" r="r" b="b"/>
            <a:pathLst>
              <a:path w="12954" h="10096" extrusionOk="0">
                <a:moveTo>
                  <a:pt x="12954" y="0"/>
                </a:moveTo>
                <a:cubicBezTo>
                  <a:pt x="7522" y="677"/>
                  <a:pt x="2448" y="5199"/>
                  <a:pt x="0" y="10096"/>
                </a:cubicBezTo>
              </a:path>
            </a:pathLst>
          </a:custGeom>
          <a:noFill/>
          <a:ln w="9525" cap="flat" cmpd="sng">
            <a:solidFill>
              <a:schemeClr val="dk2"/>
            </a:solidFill>
            <a:prstDash val="solid"/>
            <a:round/>
            <a:headEnd type="none" w="med" len="med"/>
            <a:tailEnd type="stealth" w="med" len="med"/>
          </a:ln>
        </p:spPr>
      </p:sp>
      <p:grpSp>
        <p:nvGrpSpPr>
          <p:cNvPr id="495" name="Google Shape;495;p16"/>
          <p:cNvGrpSpPr/>
          <p:nvPr/>
        </p:nvGrpSpPr>
        <p:grpSpPr>
          <a:xfrm>
            <a:off x="4996889" y="1592387"/>
            <a:ext cx="532901" cy="213615"/>
            <a:chOff x="2779608" y="348438"/>
            <a:chExt cx="2179553" cy="847343"/>
          </a:xfrm>
        </p:grpSpPr>
        <p:sp>
          <p:nvSpPr>
            <p:cNvPr id="496" name="Google Shape;496;p16"/>
            <p:cNvSpPr/>
            <p:nvPr/>
          </p:nvSpPr>
          <p:spPr>
            <a:xfrm>
              <a:off x="2779608" y="348438"/>
              <a:ext cx="2179425" cy="802300"/>
            </a:xfrm>
            <a:custGeom>
              <a:avLst/>
              <a:gdLst/>
              <a:ahLst/>
              <a:cxnLst/>
              <a:rect l="l" t="t" r="r" b="b"/>
              <a:pathLst>
                <a:path w="87177" h="32092" extrusionOk="0">
                  <a:moveTo>
                    <a:pt x="6644" y="19580"/>
                  </a:moveTo>
                  <a:cubicBezTo>
                    <a:pt x="8771" y="19582"/>
                    <a:pt x="10706" y="31170"/>
                    <a:pt x="12912" y="31058"/>
                  </a:cubicBezTo>
                  <a:cubicBezTo>
                    <a:pt x="15118" y="30946"/>
                    <a:pt x="17495" y="19165"/>
                    <a:pt x="19878" y="18907"/>
                  </a:cubicBezTo>
                  <a:cubicBezTo>
                    <a:pt x="22262" y="18650"/>
                    <a:pt x="25192" y="27587"/>
                    <a:pt x="27213" y="29513"/>
                  </a:cubicBezTo>
                  <a:cubicBezTo>
                    <a:pt x="29234" y="31439"/>
                    <a:pt x="30500" y="33695"/>
                    <a:pt x="32005" y="30464"/>
                  </a:cubicBezTo>
                  <a:cubicBezTo>
                    <a:pt x="33510" y="27233"/>
                    <a:pt x="34665" y="10536"/>
                    <a:pt x="36242" y="10129"/>
                  </a:cubicBezTo>
                  <a:cubicBezTo>
                    <a:pt x="37819" y="9722"/>
                    <a:pt x="39167" y="25788"/>
                    <a:pt x="41466" y="28021"/>
                  </a:cubicBezTo>
                  <a:cubicBezTo>
                    <a:pt x="43765" y="30254"/>
                    <a:pt x="47950" y="24001"/>
                    <a:pt x="50037" y="23526"/>
                  </a:cubicBezTo>
                  <a:cubicBezTo>
                    <a:pt x="52124" y="23051"/>
                    <a:pt x="52691" y="26281"/>
                    <a:pt x="53990" y="25173"/>
                  </a:cubicBezTo>
                  <a:cubicBezTo>
                    <a:pt x="55289" y="24066"/>
                    <a:pt x="56281" y="16090"/>
                    <a:pt x="57831" y="16881"/>
                  </a:cubicBezTo>
                  <a:cubicBezTo>
                    <a:pt x="59381" y="17672"/>
                    <a:pt x="61433" y="32734"/>
                    <a:pt x="63290" y="29920"/>
                  </a:cubicBezTo>
                  <a:cubicBezTo>
                    <a:pt x="65147" y="27107"/>
                    <a:pt x="66577" y="11"/>
                    <a:pt x="68973" y="0"/>
                  </a:cubicBezTo>
                  <a:cubicBezTo>
                    <a:pt x="71369" y="-11"/>
                    <a:pt x="75278" y="24866"/>
                    <a:pt x="77666" y="29853"/>
                  </a:cubicBezTo>
                  <a:cubicBezTo>
                    <a:pt x="80054" y="34840"/>
                    <a:pt x="81730" y="29741"/>
                    <a:pt x="83303" y="29920"/>
                  </a:cubicBezTo>
                  <a:cubicBezTo>
                    <a:pt x="84876" y="30100"/>
                    <a:pt x="87667" y="30749"/>
                    <a:pt x="87103" y="30930"/>
                  </a:cubicBezTo>
                  <a:cubicBezTo>
                    <a:pt x="86539" y="31111"/>
                    <a:pt x="87976" y="30936"/>
                    <a:pt x="79920" y="31005"/>
                  </a:cubicBezTo>
                  <a:cubicBezTo>
                    <a:pt x="71865" y="31074"/>
                    <a:pt x="51173" y="31304"/>
                    <a:pt x="38770" y="31343"/>
                  </a:cubicBezTo>
                  <a:cubicBezTo>
                    <a:pt x="26367" y="31382"/>
                    <a:pt x="11939" y="31288"/>
                    <a:pt x="5502" y="31239"/>
                  </a:cubicBezTo>
                  <a:cubicBezTo>
                    <a:pt x="-935" y="31190"/>
                    <a:pt x="-40" y="32992"/>
                    <a:pt x="150" y="31049"/>
                  </a:cubicBezTo>
                  <a:cubicBezTo>
                    <a:pt x="340" y="29106"/>
                    <a:pt x="4517" y="19579"/>
                    <a:pt x="6644" y="19580"/>
                  </a:cubicBezTo>
                  <a:close/>
                </a:path>
              </a:pathLst>
            </a:custGeom>
            <a:solidFill>
              <a:srgbClr val="8E7CC3"/>
            </a:solidFill>
            <a:ln>
              <a:noFill/>
            </a:ln>
          </p:spPr>
        </p:sp>
        <p:sp>
          <p:nvSpPr>
            <p:cNvPr id="497" name="Google Shape;497;p16"/>
            <p:cNvSpPr/>
            <p:nvPr/>
          </p:nvSpPr>
          <p:spPr>
            <a:xfrm>
              <a:off x="2782961" y="1116281"/>
              <a:ext cx="2176200" cy="79500"/>
            </a:xfrm>
            <a:prstGeom prst="rect">
              <a:avLst/>
            </a:prstGeom>
            <a:solidFill>
              <a:srgbClr val="8E7C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8" name="Google Shape;498;p16"/>
          <p:cNvSpPr/>
          <p:nvPr/>
        </p:nvSpPr>
        <p:spPr>
          <a:xfrm>
            <a:off x="877873" y="2114778"/>
            <a:ext cx="146400" cy="150600"/>
          </a:xfrm>
          <a:prstGeom prst="ellipse">
            <a:avLst/>
          </a:prstGeom>
          <a:solidFill>
            <a:srgbClr val="6AA84F"/>
          </a:solidFill>
          <a:ln w="9525" cap="flat" cmpd="sng">
            <a:solidFill>
              <a:srgbClr val="274E1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16"/>
          <p:cNvSpPr/>
          <p:nvPr/>
        </p:nvSpPr>
        <p:spPr>
          <a:xfrm>
            <a:off x="6091162" y="3088697"/>
            <a:ext cx="147900" cy="138600"/>
          </a:xfrm>
          <a:prstGeom prst="ellipse">
            <a:avLst/>
          </a:prstGeom>
          <a:solidFill>
            <a:srgbClr val="FCE5CD"/>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16"/>
          <p:cNvSpPr/>
          <p:nvPr/>
        </p:nvSpPr>
        <p:spPr>
          <a:xfrm flipH="1">
            <a:off x="4659638" y="1888626"/>
            <a:ext cx="135900" cy="138600"/>
          </a:xfrm>
          <a:prstGeom prst="rect">
            <a:avLst/>
          </a:prstGeom>
          <a:solidFill>
            <a:srgbClr val="F9CB9C"/>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16"/>
          <p:cNvSpPr/>
          <p:nvPr/>
        </p:nvSpPr>
        <p:spPr>
          <a:xfrm>
            <a:off x="5378278" y="2223247"/>
            <a:ext cx="147900" cy="138600"/>
          </a:xfrm>
          <a:prstGeom prst="triangle">
            <a:avLst>
              <a:gd name="adj" fmla="val 50000"/>
            </a:avLst>
          </a:prstGeom>
          <a:solidFill>
            <a:srgbClr val="6D9EEB"/>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16"/>
          <p:cNvSpPr/>
          <p:nvPr/>
        </p:nvSpPr>
        <p:spPr>
          <a:xfrm>
            <a:off x="5740645" y="2223247"/>
            <a:ext cx="147900" cy="138600"/>
          </a:xfrm>
          <a:prstGeom prst="triangle">
            <a:avLst>
              <a:gd name="adj" fmla="val 50000"/>
            </a:avLst>
          </a:prstGeom>
          <a:solidFill>
            <a:srgbClr val="3C78D8"/>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16"/>
          <p:cNvSpPr/>
          <p:nvPr/>
        </p:nvSpPr>
        <p:spPr>
          <a:xfrm flipH="1">
            <a:off x="4653614" y="2557903"/>
            <a:ext cx="147900" cy="138600"/>
          </a:xfrm>
          <a:prstGeom prst="triangle">
            <a:avLst>
              <a:gd name="adj" fmla="val 50000"/>
            </a:avLst>
          </a:prstGeom>
          <a:solidFill>
            <a:srgbClr val="FFFF00"/>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16"/>
          <p:cNvSpPr/>
          <p:nvPr/>
        </p:nvSpPr>
        <p:spPr>
          <a:xfrm flipH="1">
            <a:off x="4659638" y="1553988"/>
            <a:ext cx="135900" cy="138600"/>
          </a:xfrm>
          <a:prstGeom prst="ellipse">
            <a:avLst/>
          </a:prstGeom>
          <a:solidFill>
            <a:srgbClr val="FCE5CD"/>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16"/>
          <p:cNvSpPr/>
          <p:nvPr/>
        </p:nvSpPr>
        <p:spPr>
          <a:xfrm>
            <a:off x="5740713" y="3088680"/>
            <a:ext cx="135900" cy="138600"/>
          </a:xfrm>
          <a:prstGeom prst="rect">
            <a:avLst/>
          </a:prstGeom>
          <a:solidFill>
            <a:srgbClr val="F9CB9C"/>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16"/>
          <p:cNvSpPr/>
          <p:nvPr/>
        </p:nvSpPr>
        <p:spPr>
          <a:xfrm>
            <a:off x="5015912" y="2892490"/>
            <a:ext cx="147900" cy="138600"/>
          </a:xfrm>
          <a:prstGeom prst="triangle">
            <a:avLst>
              <a:gd name="adj" fmla="val 50000"/>
            </a:avLst>
          </a:prstGeom>
          <a:solidFill>
            <a:srgbClr val="FFFF00"/>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16"/>
          <p:cNvSpPr/>
          <p:nvPr/>
        </p:nvSpPr>
        <p:spPr>
          <a:xfrm flipH="1">
            <a:off x="4653597" y="3227163"/>
            <a:ext cx="147900" cy="138600"/>
          </a:xfrm>
          <a:prstGeom prst="triangle">
            <a:avLst>
              <a:gd name="adj" fmla="val 50000"/>
            </a:avLst>
          </a:prstGeom>
          <a:solidFill>
            <a:srgbClr val="B6D7A8"/>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16"/>
          <p:cNvSpPr/>
          <p:nvPr/>
        </p:nvSpPr>
        <p:spPr>
          <a:xfrm flipH="1">
            <a:off x="4653614" y="2223247"/>
            <a:ext cx="147900" cy="138600"/>
          </a:xfrm>
          <a:prstGeom prst="triangle">
            <a:avLst>
              <a:gd name="adj" fmla="val 50000"/>
            </a:avLst>
          </a:prstGeom>
          <a:solidFill>
            <a:srgbClr val="F1C23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16"/>
          <p:cNvSpPr/>
          <p:nvPr/>
        </p:nvSpPr>
        <p:spPr>
          <a:xfrm>
            <a:off x="6103011" y="2223247"/>
            <a:ext cx="135900" cy="138600"/>
          </a:xfrm>
          <a:prstGeom prst="rect">
            <a:avLst/>
          </a:prstGeom>
          <a:solidFill>
            <a:srgbClr val="0000FF"/>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16"/>
          <p:cNvSpPr/>
          <p:nvPr/>
        </p:nvSpPr>
        <p:spPr>
          <a:xfrm flipH="1">
            <a:off x="4653614" y="2892524"/>
            <a:ext cx="147900" cy="138600"/>
          </a:xfrm>
          <a:prstGeom prst="triangle">
            <a:avLst>
              <a:gd name="adj" fmla="val 50000"/>
            </a:avLst>
          </a:prstGeom>
          <a:solidFill>
            <a:srgbClr val="BEE040"/>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16"/>
          <p:cNvSpPr/>
          <p:nvPr/>
        </p:nvSpPr>
        <p:spPr>
          <a:xfrm>
            <a:off x="5015929" y="3227137"/>
            <a:ext cx="147900" cy="138600"/>
          </a:xfrm>
          <a:prstGeom prst="triangle">
            <a:avLst>
              <a:gd name="adj" fmla="val 50000"/>
            </a:avLst>
          </a:prstGeom>
          <a:solidFill>
            <a:srgbClr val="FFC500"/>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16"/>
          <p:cNvSpPr/>
          <p:nvPr/>
        </p:nvSpPr>
        <p:spPr>
          <a:xfrm>
            <a:off x="5378330" y="3088663"/>
            <a:ext cx="147900" cy="138600"/>
          </a:xfrm>
          <a:prstGeom prst="triangle">
            <a:avLst>
              <a:gd name="adj" fmla="val 50000"/>
            </a:avLst>
          </a:prstGeom>
          <a:solidFill>
            <a:srgbClr val="FF9900"/>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16"/>
          <p:cNvSpPr/>
          <p:nvPr/>
        </p:nvSpPr>
        <p:spPr>
          <a:xfrm>
            <a:off x="5015929" y="2223247"/>
            <a:ext cx="147900" cy="138600"/>
          </a:xfrm>
          <a:prstGeom prst="triangle">
            <a:avLst>
              <a:gd name="adj" fmla="val 50000"/>
            </a:avLst>
          </a:prstGeom>
          <a:solidFill>
            <a:srgbClr val="B6D7A8"/>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16"/>
          <p:cNvSpPr/>
          <p:nvPr/>
        </p:nvSpPr>
        <p:spPr>
          <a:xfrm>
            <a:off x="5740645" y="1888635"/>
            <a:ext cx="147900" cy="138600"/>
          </a:xfrm>
          <a:prstGeom prst="triangle">
            <a:avLst>
              <a:gd name="adj" fmla="val 50000"/>
            </a:avLst>
          </a:prstGeom>
          <a:solidFill>
            <a:srgbClr val="0000FF"/>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16"/>
          <p:cNvSpPr/>
          <p:nvPr/>
        </p:nvSpPr>
        <p:spPr>
          <a:xfrm>
            <a:off x="6091162" y="1888627"/>
            <a:ext cx="147900" cy="138600"/>
          </a:xfrm>
          <a:prstGeom prst="ellipse">
            <a:avLst/>
          </a:prstGeom>
          <a:solidFill>
            <a:srgbClr val="0000FF"/>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6" name="Google Shape;516;p16"/>
          <p:cNvCxnSpPr>
            <a:stCxn id="504" idx="4"/>
            <a:endCxn id="500" idx="0"/>
          </p:cNvCxnSpPr>
          <p:nvPr/>
        </p:nvCxnSpPr>
        <p:spPr>
          <a:xfrm>
            <a:off x="4727588" y="1692588"/>
            <a:ext cx="0" cy="195900"/>
          </a:xfrm>
          <a:prstGeom prst="straightConnector1">
            <a:avLst/>
          </a:prstGeom>
          <a:noFill/>
          <a:ln w="9525" cap="flat" cmpd="sng">
            <a:solidFill>
              <a:schemeClr val="dk2"/>
            </a:solidFill>
            <a:prstDash val="solid"/>
            <a:round/>
            <a:headEnd type="none" w="med" len="med"/>
            <a:tailEnd type="none" w="med" len="med"/>
          </a:ln>
        </p:spPr>
      </p:cxnSp>
      <p:cxnSp>
        <p:nvCxnSpPr>
          <p:cNvPr id="517" name="Google Shape;517;p16"/>
          <p:cNvCxnSpPr>
            <a:stCxn id="500" idx="2"/>
            <a:endCxn id="508" idx="0"/>
          </p:cNvCxnSpPr>
          <p:nvPr/>
        </p:nvCxnSpPr>
        <p:spPr>
          <a:xfrm>
            <a:off x="4727588" y="2027226"/>
            <a:ext cx="0" cy="195900"/>
          </a:xfrm>
          <a:prstGeom prst="straightConnector1">
            <a:avLst/>
          </a:prstGeom>
          <a:noFill/>
          <a:ln w="9525" cap="flat" cmpd="sng">
            <a:solidFill>
              <a:schemeClr val="dk2"/>
            </a:solidFill>
            <a:prstDash val="solid"/>
            <a:round/>
            <a:headEnd type="none" w="med" len="med"/>
            <a:tailEnd type="none" w="med" len="med"/>
          </a:ln>
        </p:spPr>
      </p:cxnSp>
      <p:cxnSp>
        <p:nvCxnSpPr>
          <p:cNvPr id="518" name="Google Shape;518;p16"/>
          <p:cNvCxnSpPr>
            <a:stCxn id="508" idx="3"/>
            <a:endCxn id="503" idx="0"/>
          </p:cNvCxnSpPr>
          <p:nvPr/>
        </p:nvCxnSpPr>
        <p:spPr>
          <a:xfrm>
            <a:off x="4727564" y="2361847"/>
            <a:ext cx="0" cy="196200"/>
          </a:xfrm>
          <a:prstGeom prst="straightConnector1">
            <a:avLst/>
          </a:prstGeom>
          <a:noFill/>
          <a:ln w="9525" cap="flat" cmpd="sng">
            <a:solidFill>
              <a:schemeClr val="dk2"/>
            </a:solidFill>
            <a:prstDash val="solid"/>
            <a:round/>
            <a:headEnd type="none" w="med" len="med"/>
            <a:tailEnd type="none" w="med" len="med"/>
          </a:ln>
        </p:spPr>
      </p:cxnSp>
      <p:cxnSp>
        <p:nvCxnSpPr>
          <p:cNvPr id="519" name="Google Shape;519;p16"/>
          <p:cNvCxnSpPr>
            <a:stCxn id="503" idx="3"/>
            <a:endCxn id="510" idx="0"/>
          </p:cNvCxnSpPr>
          <p:nvPr/>
        </p:nvCxnSpPr>
        <p:spPr>
          <a:xfrm>
            <a:off x="4727564" y="2696503"/>
            <a:ext cx="0" cy="195900"/>
          </a:xfrm>
          <a:prstGeom prst="straightConnector1">
            <a:avLst/>
          </a:prstGeom>
          <a:noFill/>
          <a:ln w="9525" cap="flat" cmpd="sng">
            <a:solidFill>
              <a:schemeClr val="dk2"/>
            </a:solidFill>
            <a:prstDash val="solid"/>
            <a:round/>
            <a:headEnd type="none" w="med" len="med"/>
            <a:tailEnd type="none" w="med" len="med"/>
          </a:ln>
        </p:spPr>
      </p:cxnSp>
      <p:cxnSp>
        <p:nvCxnSpPr>
          <p:cNvPr id="520" name="Google Shape;520;p16"/>
          <p:cNvCxnSpPr>
            <a:stCxn id="510" idx="3"/>
            <a:endCxn id="507" idx="0"/>
          </p:cNvCxnSpPr>
          <p:nvPr/>
        </p:nvCxnSpPr>
        <p:spPr>
          <a:xfrm>
            <a:off x="4727564" y="3031124"/>
            <a:ext cx="0" cy="195900"/>
          </a:xfrm>
          <a:prstGeom prst="straightConnector1">
            <a:avLst/>
          </a:prstGeom>
          <a:noFill/>
          <a:ln w="9525" cap="flat" cmpd="sng">
            <a:solidFill>
              <a:schemeClr val="dk2"/>
            </a:solidFill>
            <a:prstDash val="solid"/>
            <a:round/>
            <a:headEnd type="none" w="med" len="med"/>
            <a:tailEnd type="none" w="med" len="med"/>
          </a:ln>
        </p:spPr>
      </p:cxnSp>
      <p:cxnSp>
        <p:nvCxnSpPr>
          <p:cNvPr id="521" name="Google Shape;521;p16"/>
          <p:cNvCxnSpPr>
            <a:stCxn id="511" idx="0"/>
            <a:endCxn id="506" idx="3"/>
          </p:cNvCxnSpPr>
          <p:nvPr/>
        </p:nvCxnSpPr>
        <p:spPr>
          <a:xfrm rot="10800000">
            <a:off x="5089879" y="3031237"/>
            <a:ext cx="0" cy="195900"/>
          </a:xfrm>
          <a:prstGeom prst="straightConnector1">
            <a:avLst/>
          </a:prstGeom>
          <a:noFill/>
          <a:ln w="9525" cap="flat" cmpd="sng">
            <a:solidFill>
              <a:schemeClr val="dk2"/>
            </a:solidFill>
            <a:prstDash val="solid"/>
            <a:round/>
            <a:headEnd type="none" w="med" len="med"/>
            <a:tailEnd type="none" w="med" len="med"/>
          </a:ln>
        </p:spPr>
      </p:cxnSp>
      <p:cxnSp>
        <p:nvCxnSpPr>
          <p:cNvPr id="522" name="Google Shape;522;p16"/>
          <p:cNvCxnSpPr>
            <a:stCxn id="506" idx="0"/>
            <a:endCxn id="513" idx="3"/>
          </p:cNvCxnSpPr>
          <p:nvPr/>
        </p:nvCxnSpPr>
        <p:spPr>
          <a:xfrm rot="10800000">
            <a:off x="5089862" y="2361790"/>
            <a:ext cx="0" cy="530700"/>
          </a:xfrm>
          <a:prstGeom prst="straightConnector1">
            <a:avLst/>
          </a:prstGeom>
          <a:noFill/>
          <a:ln w="9525" cap="flat" cmpd="sng">
            <a:solidFill>
              <a:schemeClr val="dk2"/>
            </a:solidFill>
            <a:prstDash val="solid"/>
            <a:round/>
            <a:headEnd type="none" w="med" len="med"/>
            <a:tailEnd type="none" w="med" len="med"/>
          </a:ln>
        </p:spPr>
      </p:cxnSp>
      <p:cxnSp>
        <p:nvCxnSpPr>
          <p:cNvPr id="523" name="Google Shape;523;p16"/>
          <p:cNvCxnSpPr>
            <a:stCxn id="506" idx="3"/>
            <a:endCxn id="512" idx="1"/>
          </p:cNvCxnSpPr>
          <p:nvPr/>
        </p:nvCxnSpPr>
        <p:spPr>
          <a:xfrm>
            <a:off x="5089862" y="3031090"/>
            <a:ext cx="325500" cy="126900"/>
          </a:xfrm>
          <a:prstGeom prst="straightConnector1">
            <a:avLst/>
          </a:prstGeom>
          <a:noFill/>
          <a:ln w="9525" cap="flat" cmpd="sng">
            <a:solidFill>
              <a:schemeClr val="dk2"/>
            </a:solidFill>
            <a:prstDash val="solid"/>
            <a:round/>
            <a:headEnd type="none" w="med" len="med"/>
            <a:tailEnd type="none" w="med" len="med"/>
          </a:ln>
        </p:spPr>
      </p:cxnSp>
      <p:cxnSp>
        <p:nvCxnSpPr>
          <p:cNvPr id="524" name="Google Shape;524;p16"/>
          <p:cNvCxnSpPr>
            <a:stCxn id="512" idx="5"/>
            <a:endCxn id="505" idx="1"/>
          </p:cNvCxnSpPr>
          <p:nvPr/>
        </p:nvCxnSpPr>
        <p:spPr>
          <a:xfrm>
            <a:off x="5489255" y="3157963"/>
            <a:ext cx="251400" cy="0"/>
          </a:xfrm>
          <a:prstGeom prst="straightConnector1">
            <a:avLst/>
          </a:prstGeom>
          <a:noFill/>
          <a:ln w="9525" cap="flat" cmpd="sng">
            <a:solidFill>
              <a:schemeClr val="dk2"/>
            </a:solidFill>
            <a:prstDash val="solid"/>
            <a:round/>
            <a:headEnd type="none" w="med" len="med"/>
            <a:tailEnd type="none" w="med" len="med"/>
          </a:ln>
        </p:spPr>
      </p:cxnSp>
      <p:cxnSp>
        <p:nvCxnSpPr>
          <p:cNvPr id="525" name="Google Shape;525;p16"/>
          <p:cNvCxnSpPr>
            <a:stCxn id="505" idx="3"/>
            <a:endCxn id="499" idx="2"/>
          </p:cNvCxnSpPr>
          <p:nvPr/>
        </p:nvCxnSpPr>
        <p:spPr>
          <a:xfrm>
            <a:off x="5876613" y="3157980"/>
            <a:ext cx="214500" cy="0"/>
          </a:xfrm>
          <a:prstGeom prst="straightConnector1">
            <a:avLst/>
          </a:prstGeom>
          <a:noFill/>
          <a:ln w="9525" cap="flat" cmpd="sng">
            <a:solidFill>
              <a:schemeClr val="dk2"/>
            </a:solidFill>
            <a:prstDash val="solid"/>
            <a:round/>
            <a:headEnd type="none" w="med" len="med"/>
            <a:tailEnd type="none" w="med" len="med"/>
          </a:ln>
        </p:spPr>
      </p:cxnSp>
      <p:cxnSp>
        <p:nvCxnSpPr>
          <p:cNvPr id="526" name="Google Shape;526;p16"/>
          <p:cNvCxnSpPr>
            <a:stCxn id="513" idx="5"/>
            <a:endCxn id="501" idx="1"/>
          </p:cNvCxnSpPr>
          <p:nvPr/>
        </p:nvCxnSpPr>
        <p:spPr>
          <a:xfrm>
            <a:off x="5126854" y="2292547"/>
            <a:ext cx="288300" cy="0"/>
          </a:xfrm>
          <a:prstGeom prst="straightConnector1">
            <a:avLst/>
          </a:prstGeom>
          <a:noFill/>
          <a:ln w="9525" cap="flat" cmpd="sng">
            <a:solidFill>
              <a:schemeClr val="dk2"/>
            </a:solidFill>
            <a:prstDash val="solid"/>
            <a:round/>
            <a:headEnd type="none" w="med" len="med"/>
            <a:tailEnd type="none" w="med" len="med"/>
          </a:ln>
        </p:spPr>
      </p:cxnSp>
      <p:cxnSp>
        <p:nvCxnSpPr>
          <p:cNvPr id="527" name="Google Shape;527;p16"/>
          <p:cNvCxnSpPr>
            <a:stCxn id="507" idx="1"/>
            <a:endCxn id="511" idx="1"/>
          </p:cNvCxnSpPr>
          <p:nvPr/>
        </p:nvCxnSpPr>
        <p:spPr>
          <a:xfrm>
            <a:off x="4764522" y="3296463"/>
            <a:ext cx="288300" cy="0"/>
          </a:xfrm>
          <a:prstGeom prst="straightConnector1">
            <a:avLst/>
          </a:prstGeom>
          <a:noFill/>
          <a:ln w="9525" cap="flat" cmpd="sng">
            <a:solidFill>
              <a:schemeClr val="dk2"/>
            </a:solidFill>
            <a:prstDash val="solid"/>
            <a:round/>
            <a:headEnd type="none" w="med" len="med"/>
            <a:tailEnd type="none" w="med" len="med"/>
          </a:ln>
        </p:spPr>
      </p:cxnSp>
      <p:cxnSp>
        <p:nvCxnSpPr>
          <p:cNvPr id="528" name="Google Shape;528;p16"/>
          <p:cNvCxnSpPr>
            <a:stCxn id="501" idx="5"/>
            <a:endCxn id="502" idx="1"/>
          </p:cNvCxnSpPr>
          <p:nvPr/>
        </p:nvCxnSpPr>
        <p:spPr>
          <a:xfrm>
            <a:off x="5489203" y="2292547"/>
            <a:ext cx="288300" cy="0"/>
          </a:xfrm>
          <a:prstGeom prst="straightConnector1">
            <a:avLst/>
          </a:prstGeom>
          <a:noFill/>
          <a:ln w="9525" cap="flat" cmpd="sng">
            <a:solidFill>
              <a:schemeClr val="dk2"/>
            </a:solidFill>
            <a:prstDash val="solid"/>
            <a:round/>
            <a:headEnd type="none" w="med" len="med"/>
            <a:tailEnd type="none" w="med" len="med"/>
          </a:ln>
        </p:spPr>
      </p:cxnSp>
      <p:cxnSp>
        <p:nvCxnSpPr>
          <p:cNvPr id="529" name="Google Shape;529;p16"/>
          <p:cNvCxnSpPr>
            <a:stCxn id="502" idx="0"/>
            <a:endCxn id="514" idx="3"/>
          </p:cNvCxnSpPr>
          <p:nvPr/>
        </p:nvCxnSpPr>
        <p:spPr>
          <a:xfrm rot="10800000">
            <a:off x="5814595" y="2027347"/>
            <a:ext cx="0" cy="195900"/>
          </a:xfrm>
          <a:prstGeom prst="straightConnector1">
            <a:avLst/>
          </a:prstGeom>
          <a:noFill/>
          <a:ln w="9525" cap="flat" cmpd="sng">
            <a:solidFill>
              <a:schemeClr val="dk2"/>
            </a:solidFill>
            <a:prstDash val="solid"/>
            <a:round/>
            <a:headEnd type="none" w="med" len="med"/>
            <a:tailEnd type="none" w="med" len="med"/>
          </a:ln>
        </p:spPr>
      </p:cxnSp>
      <p:cxnSp>
        <p:nvCxnSpPr>
          <p:cNvPr id="530" name="Google Shape;530;p16"/>
          <p:cNvCxnSpPr>
            <a:stCxn id="502" idx="5"/>
            <a:endCxn id="509" idx="1"/>
          </p:cNvCxnSpPr>
          <p:nvPr/>
        </p:nvCxnSpPr>
        <p:spPr>
          <a:xfrm>
            <a:off x="5851570" y="2292547"/>
            <a:ext cx="251400" cy="0"/>
          </a:xfrm>
          <a:prstGeom prst="straightConnector1">
            <a:avLst/>
          </a:prstGeom>
          <a:noFill/>
          <a:ln w="9525" cap="flat" cmpd="sng">
            <a:solidFill>
              <a:schemeClr val="dk2"/>
            </a:solidFill>
            <a:prstDash val="solid"/>
            <a:round/>
            <a:headEnd type="none" w="med" len="med"/>
            <a:tailEnd type="none" w="med" len="med"/>
          </a:ln>
        </p:spPr>
      </p:cxnSp>
      <p:cxnSp>
        <p:nvCxnSpPr>
          <p:cNvPr id="531" name="Google Shape;531;p16"/>
          <p:cNvCxnSpPr>
            <a:stCxn id="509" idx="0"/>
            <a:endCxn id="515" idx="4"/>
          </p:cNvCxnSpPr>
          <p:nvPr/>
        </p:nvCxnSpPr>
        <p:spPr>
          <a:xfrm rot="10800000">
            <a:off x="6165261" y="2027347"/>
            <a:ext cx="5700" cy="195900"/>
          </a:xfrm>
          <a:prstGeom prst="straightConnector1">
            <a:avLst/>
          </a:prstGeom>
          <a:noFill/>
          <a:ln w="9525" cap="flat" cmpd="sng">
            <a:solidFill>
              <a:schemeClr val="dk2"/>
            </a:solidFill>
            <a:prstDash val="solid"/>
            <a:round/>
            <a:headEnd type="none" w="med" len="med"/>
            <a:tailEnd type="none" w="med" len="med"/>
          </a:ln>
        </p:spPr>
      </p:cxnSp>
      <p:sp>
        <p:nvSpPr>
          <p:cNvPr id="532" name="Google Shape;532;p16"/>
          <p:cNvSpPr/>
          <p:nvPr/>
        </p:nvSpPr>
        <p:spPr>
          <a:xfrm flipH="1">
            <a:off x="4306314" y="2557903"/>
            <a:ext cx="147900" cy="138600"/>
          </a:xfrm>
          <a:prstGeom prst="triangle">
            <a:avLst>
              <a:gd name="adj" fmla="val 50000"/>
            </a:avLst>
          </a:prstGeom>
          <a:solidFill>
            <a:srgbClr val="FFFF00"/>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3" name="Google Shape;533;p16"/>
          <p:cNvCxnSpPr>
            <a:stCxn id="532" idx="0"/>
            <a:endCxn id="508" idx="3"/>
          </p:cNvCxnSpPr>
          <p:nvPr/>
        </p:nvCxnSpPr>
        <p:spPr>
          <a:xfrm rot="10800000" flipH="1">
            <a:off x="4380264" y="2361703"/>
            <a:ext cx="347400" cy="196200"/>
          </a:xfrm>
          <a:prstGeom prst="straightConnector1">
            <a:avLst/>
          </a:prstGeom>
          <a:noFill/>
          <a:ln w="9525" cap="flat" cmpd="sng">
            <a:solidFill>
              <a:schemeClr val="dk2"/>
            </a:solidFill>
            <a:prstDash val="solid"/>
            <a:round/>
            <a:headEnd type="none" w="med" len="med"/>
            <a:tailEnd type="none" w="med" len="med"/>
          </a:ln>
        </p:spPr>
      </p:cxnSp>
      <p:cxnSp>
        <p:nvCxnSpPr>
          <p:cNvPr id="534" name="Google Shape;534;p16"/>
          <p:cNvCxnSpPr>
            <a:stCxn id="532" idx="3"/>
            <a:endCxn id="510" idx="0"/>
          </p:cNvCxnSpPr>
          <p:nvPr/>
        </p:nvCxnSpPr>
        <p:spPr>
          <a:xfrm>
            <a:off x="4380264" y="2696503"/>
            <a:ext cx="347400" cy="195900"/>
          </a:xfrm>
          <a:prstGeom prst="straightConnector1">
            <a:avLst/>
          </a:prstGeom>
          <a:noFill/>
          <a:ln w="9525" cap="flat" cmpd="sng">
            <a:solidFill>
              <a:schemeClr val="dk2"/>
            </a:solidFill>
            <a:prstDash val="solid"/>
            <a:round/>
            <a:headEnd type="none" w="med" len="med"/>
            <a:tailEnd type="none" w="med" len="med"/>
          </a:ln>
        </p:spPr>
      </p:cxnSp>
      <p:sp>
        <p:nvSpPr>
          <p:cNvPr id="535" name="Google Shape;535;p16"/>
          <p:cNvSpPr/>
          <p:nvPr/>
        </p:nvSpPr>
        <p:spPr>
          <a:xfrm>
            <a:off x="3026013" y="2917438"/>
            <a:ext cx="709500" cy="147900"/>
          </a:xfrm>
          <a:prstGeom prst="rightArrow">
            <a:avLst>
              <a:gd name="adj1" fmla="val 50000"/>
              <a:gd name="adj2" fmla="val 50000"/>
            </a:avLst>
          </a:prstGeom>
          <a:solidFill>
            <a:srgbClr val="66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16"/>
          <p:cNvSpPr/>
          <p:nvPr/>
        </p:nvSpPr>
        <p:spPr>
          <a:xfrm>
            <a:off x="4845200" y="1847488"/>
            <a:ext cx="276225" cy="428625"/>
          </a:xfrm>
          <a:custGeom>
            <a:avLst/>
            <a:gdLst/>
            <a:ahLst/>
            <a:cxnLst/>
            <a:rect l="l" t="t" r="r" b="b"/>
            <a:pathLst>
              <a:path w="11049" h="17145" extrusionOk="0">
                <a:moveTo>
                  <a:pt x="11049" y="0"/>
                </a:moveTo>
                <a:cubicBezTo>
                  <a:pt x="9716" y="6667"/>
                  <a:pt x="6081" y="14104"/>
                  <a:pt x="0" y="17145"/>
                </a:cubicBezTo>
              </a:path>
            </a:pathLst>
          </a:custGeom>
          <a:noFill/>
          <a:ln w="9525" cap="flat" cmpd="sng">
            <a:solidFill>
              <a:srgbClr val="FF0000"/>
            </a:solidFill>
            <a:prstDash val="solid"/>
            <a:round/>
            <a:headEnd type="none" w="med" len="med"/>
            <a:tailEnd type="stealth" w="med" len="med"/>
          </a:ln>
        </p:spPr>
      </p:sp>
      <p:sp>
        <p:nvSpPr>
          <p:cNvPr id="537" name="Google Shape;537;p16"/>
          <p:cNvSpPr/>
          <p:nvPr/>
        </p:nvSpPr>
        <p:spPr>
          <a:xfrm>
            <a:off x="4246371" y="2723788"/>
            <a:ext cx="36850" cy="276225"/>
          </a:xfrm>
          <a:custGeom>
            <a:avLst/>
            <a:gdLst/>
            <a:ahLst/>
            <a:cxnLst/>
            <a:rect l="l" t="t" r="r" b="b"/>
            <a:pathLst>
              <a:path w="1474" h="11049" extrusionOk="0">
                <a:moveTo>
                  <a:pt x="1093" y="11049"/>
                </a:moveTo>
                <a:cubicBezTo>
                  <a:pt x="-555" y="7753"/>
                  <a:pt x="-174" y="3296"/>
                  <a:pt x="1474" y="0"/>
                </a:cubicBezTo>
              </a:path>
            </a:pathLst>
          </a:custGeom>
          <a:noFill/>
          <a:ln w="9525" cap="flat" cmpd="sng">
            <a:solidFill>
              <a:srgbClr val="FF0000"/>
            </a:solidFill>
            <a:prstDash val="solid"/>
            <a:round/>
            <a:headEnd type="none" w="med" len="med"/>
            <a:tailEnd type="stealth" w="med" len="med"/>
          </a:ln>
        </p:spPr>
      </p:sp>
      <p:sp>
        <p:nvSpPr>
          <p:cNvPr id="538" name="Google Shape;538;p16"/>
          <p:cNvSpPr/>
          <p:nvPr/>
        </p:nvSpPr>
        <p:spPr>
          <a:xfrm>
            <a:off x="5092850" y="3409588"/>
            <a:ext cx="180975" cy="228600"/>
          </a:xfrm>
          <a:custGeom>
            <a:avLst/>
            <a:gdLst/>
            <a:ahLst/>
            <a:cxnLst/>
            <a:rect l="l" t="t" r="r" b="b"/>
            <a:pathLst>
              <a:path w="7239" h="9144" extrusionOk="0">
                <a:moveTo>
                  <a:pt x="7239" y="9144"/>
                </a:moveTo>
                <a:cubicBezTo>
                  <a:pt x="4129" y="6811"/>
                  <a:pt x="1739" y="3477"/>
                  <a:pt x="0" y="0"/>
                </a:cubicBezTo>
              </a:path>
            </a:pathLst>
          </a:custGeom>
          <a:noFill/>
          <a:ln w="9525" cap="flat" cmpd="sng">
            <a:solidFill>
              <a:srgbClr val="FF0000"/>
            </a:solidFill>
            <a:prstDash val="solid"/>
            <a:round/>
            <a:headEnd type="none" w="med" len="med"/>
            <a:tailEnd type="stealth" w="med" len="med"/>
          </a:ln>
        </p:spPr>
      </p:sp>
      <p:sp>
        <p:nvSpPr>
          <p:cNvPr id="539" name="Google Shape;539;p16"/>
          <p:cNvSpPr/>
          <p:nvPr/>
        </p:nvSpPr>
        <p:spPr>
          <a:xfrm>
            <a:off x="5452175" y="2892150"/>
            <a:ext cx="161925" cy="133350"/>
          </a:xfrm>
          <a:custGeom>
            <a:avLst/>
            <a:gdLst/>
            <a:ahLst/>
            <a:cxnLst/>
            <a:rect l="l" t="t" r="r" b="b"/>
            <a:pathLst>
              <a:path w="6477" h="5334" extrusionOk="0">
                <a:moveTo>
                  <a:pt x="6477" y="0"/>
                </a:moveTo>
                <a:cubicBezTo>
                  <a:pt x="3680" y="0"/>
                  <a:pt x="0" y="2537"/>
                  <a:pt x="0" y="5334"/>
                </a:cubicBezTo>
              </a:path>
            </a:pathLst>
          </a:custGeom>
          <a:noFill/>
          <a:ln w="9525" cap="flat" cmpd="sng">
            <a:solidFill>
              <a:srgbClr val="FF0000"/>
            </a:solidFill>
            <a:prstDash val="solid"/>
            <a:round/>
            <a:headEnd type="none" w="med" len="med"/>
            <a:tailEnd type="stealth" w="med" len="med"/>
          </a:ln>
        </p:spPr>
      </p:sp>
      <p:sp>
        <p:nvSpPr>
          <p:cNvPr id="540" name="Google Shape;540;p16"/>
          <p:cNvSpPr txBox="1"/>
          <p:nvPr/>
        </p:nvSpPr>
        <p:spPr>
          <a:xfrm>
            <a:off x="1311625" y="1223413"/>
            <a:ext cx="2182800" cy="25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900" b="1"/>
              <a:t>Publically available Sequencing Data</a:t>
            </a:r>
            <a:endParaRPr sz="900" b="1"/>
          </a:p>
        </p:txBody>
      </p:sp>
      <p:sp>
        <p:nvSpPr>
          <p:cNvPr id="541" name="Google Shape;541;p16"/>
          <p:cNvSpPr txBox="1"/>
          <p:nvPr/>
        </p:nvSpPr>
        <p:spPr>
          <a:xfrm>
            <a:off x="4359625" y="1223413"/>
            <a:ext cx="1858800" cy="25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900" b="1"/>
              <a:t>Annotation of the Nodes</a:t>
            </a:r>
            <a:endParaRPr sz="900" b="1"/>
          </a:p>
        </p:txBody>
      </p:sp>
      <p:grpSp>
        <p:nvGrpSpPr>
          <p:cNvPr id="542" name="Google Shape;542;p16"/>
          <p:cNvGrpSpPr/>
          <p:nvPr/>
        </p:nvGrpSpPr>
        <p:grpSpPr>
          <a:xfrm>
            <a:off x="5319487" y="3629553"/>
            <a:ext cx="532081" cy="138132"/>
            <a:chOff x="2782961" y="647856"/>
            <a:chExt cx="2176200" cy="547924"/>
          </a:xfrm>
        </p:grpSpPr>
        <p:sp>
          <p:nvSpPr>
            <p:cNvPr id="543" name="Google Shape;543;p16"/>
            <p:cNvSpPr/>
            <p:nvPr/>
          </p:nvSpPr>
          <p:spPr>
            <a:xfrm>
              <a:off x="2783112" y="647856"/>
              <a:ext cx="2175925" cy="499025"/>
            </a:xfrm>
            <a:custGeom>
              <a:avLst/>
              <a:gdLst/>
              <a:ahLst/>
              <a:cxnLst/>
              <a:rect l="l" t="t" r="r" b="b"/>
              <a:pathLst>
                <a:path w="87037" h="19961" extrusionOk="0">
                  <a:moveTo>
                    <a:pt x="4517" y="11832"/>
                  </a:moveTo>
                  <a:cubicBezTo>
                    <a:pt x="6679" y="11712"/>
                    <a:pt x="10349" y="20323"/>
                    <a:pt x="12980" y="18351"/>
                  </a:cubicBezTo>
                  <a:cubicBezTo>
                    <a:pt x="15611" y="16379"/>
                    <a:pt x="17952" y="137"/>
                    <a:pt x="20301" y="1"/>
                  </a:cubicBezTo>
                  <a:cubicBezTo>
                    <a:pt x="22650" y="-135"/>
                    <a:pt x="25146" y="14455"/>
                    <a:pt x="27073" y="17536"/>
                  </a:cubicBezTo>
                  <a:cubicBezTo>
                    <a:pt x="29000" y="20617"/>
                    <a:pt x="30269" y="20566"/>
                    <a:pt x="31865" y="18488"/>
                  </a:cubicBezTo>
                  <a:cubicBezTo>
                    <a:pt x="33461" y="16411"/>
                    <a:pt x="35144" y="5501"/>
                    <a:pt x="36647" y="5071"/>
                  </a:cubicBezTo>
                  <a:cubicBezTo>
                    <a:pt x="38150" y="4641"/>
                    <a:pt x="38676" y="14829"/>
                    <a:pt x="40884" y="15909"/>
                  </a:cubicBezTo>
                  <a:cubicBezTo>
                    <a:pt x="43092" y="16989"/>
                    <a:pt x="47560" y="12366"/>
                    <a:pt x="49897" y="11550"/>
                  </a:cubicBezTo>
                  <a:cubicBezTo>
                    <a:pt x="52234" y="10734"/>
                    <a:pt x="53374" y="10371"/>
                    <a:pt x="54905" y="11013"/>
                  </a:cubicBezTo>
                  <a:cubicBezTo>
                    <a:pt x="56436" y="11655"/>
                    <a:pt x="57709" y="14247"/>
                    <a:pt x="59083" y="15402"/>
                  </a:cubicBezTo>
                  <a:cubicBezTo>
                    <a:pt x="60457" y="16557"/>
                    <a:pt x="61158" y="18492"/>
                    <a:pt x="63150" y="17944"/>
                  </a:cubicBezTo>
                  <a:cubicBezTo>
                    <a:pt x="65142" y="17396"/>
                    <a:pt x="68637" y="12989"/>
                    <a:pt x="71035" y="12115"/>
                  </a:cubicBezTo>
                  <a:cubicBezTo>
                    <a:pt x="73433" y="11241"/>
                    <a:pt x="75518" y="11731"/>
                    <a:pt x="77539" y="12702"/>
                  </a:cubicBezTo>
                  <a:cubicBezTo>
                    <a:pt x="79560" y="13674"/>
                    <a:pt x="81592" y="16902"/>
                    <a:pt x="83163" y="17944"/>
                  </a:cubicBezTo>
                  <a:cubicBezTo>
                    <a:pt x="84734" y="18986"/>
                    <a:pt x="87527" y="18773"/>
                    <a:pt x="86963" y="18954"/>
                  </a:cubicBezTo>
                  <a:cubicBezTo>
                    <a:pt x="86399" y="19135"/>
                    <a:pt x="87836" y="18959"/>
                    <a:pt x="79780" y="19028"/>
                  </a:cubicBezTo>
                  <a:cubicBezTo>
                    <a:pt x="71725" y="19097"/>
                    <a:pt x="51033" y="19328"/>
                    <a:pt x="38630" y="19367"/>
                  </a:cubicBezTo>
                  <a:cubicBezTo>
                    <a:pt x="26227" y="19406"/>
                    <a:pt x="11799" y="19311"/>
                    <a:pt x="5362" y="19262"/>
                  </a:cubicBezTo>
                  <a:cubicBezTo>
                    <a:pt x="-1075" y="19213"/>
                    <a:pt x="151" y="20310"/>
                    <a:pt x="10" y="19072"/>
                  </a:cubicBezTo>
                  <a:cubicBezTo>
                    <a:pt x="-131" y="17834"/>
                    <a:pt x="2355" y="11952"/>
                    <a:pt x="4517" y="11832"/>
                  </a:cubicBezTo>
                  <a:close/>
                </a:path>
              </a:pathLst>
            </a:custGeom>
            <a:solidFill>
              <a:srgbClr val="6AA84F"/>
            </a:solidFill>
            <a:ln>
              <a:noFill/>
            </a:ln>
          </p:spPr>
        </p:sp>
        <p:sp>
          <p:nvSpPr>
            <p:cNvPr id="544" name="Google Shape;544;p16"/>
            <p:cNvSpPr/>
            <p:nvPr/>
          </p:nvSpPr>
          <p:spPr>
            <a:xfrm>
              <a:off x="2782961" y="1116281"/>
              <a:ext cx="2176200" cy="79500"/>
            </a:xfrm>
            <a:prstGeom prst="rect">
              <a:avLst/>
            </a:prstGeom>
            <a:solidFill>
              <a:srgbClr val="6AA8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5" name="Google Shape;545;p16"/>
          <p:cNvSpPr txBox="1"/>
          <p:nvPr/>
        </p:nvSpPr>
        <p:spPr>
          <a:xfrm>
            <a:off x="618950" y="1768300"/>
            <a:ext cx="337200" cy="29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900" b="1">
                <a:solidFill>
                  <a:schemeClr val="dk1"/>
                </a:solidFill>
              </a:rPr>
              <a:t>i)</a:t>
            </a:r>
            <a:endParaRPr/>
          </a:p>
        </p:txBody>
      </p:sp>
      <p:sp>
        <p:nvSpPr>
          <p:cNvPr id="546" name="Google Shape;546;p16"/>
          <p:cNvSpPr txBox="1"/>
          <p:nvPr/>
        </p:nvSpPr>
        <p:spPr>
          <a:xfrm>
            <a:off x="1228550" y="1539700"/>
            <a:ext cx="337200" cy="29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900" b="1">
                <a:solidFill>
                  <a:schemeClr val="dk1"/>
                </a:solidFill>
              </a:rPr>
              <a:t>ii)</a:t>
            </a:r>
            <a:endParaRPr/>
          </a:p>
        </p:txBody>
      </p:sp>
      <p:sp>
        <p:nvSpPr>
          <p:cNvPr id="547" name="Google Shape;547;p16"/>
          <p:cNvSpPr txBox="1"/>
          <p:nvPr/>
        </p:nvSpPr>
        <p:spPr>
          <a:xfrm>
            <a:off x="2142950" y="1615900"/>
            <a:ext cx="337200" cy="29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900" b="1">
                <a:solidFill>
                  <a:schemeClr val="dk1"/>
                </a:solidFill>
              </a:rPr>
              <a:t>iii)</a:t>
            </a:r>
            <a:endParaRPr/>
          </a:p>
        </p:txBody>
      </p:sp>
      <p:sp>
        <p:nvSpPr>
          <p:cNvPr id="548" name="Google Shape;548;p16"/>
          <p:cNvSpPr txBox="1"/>
          <p:nvPr/>
        </p:nvSpPr>
        <p:spPr>
          <a:xfrm>
            <a:off x="2828750" y="1692113"/>
            <a:ext cx="410700" cy="29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900" b="1">
                <a:solidFill>
                  <a:schemeClr val="dk1"/>
                </a:solidFill>
              </a:rPr>
              <a:t>iv)</a:t>
            </a:r>
            <a:endParaRPr/>
          </a:p>
        </p:txBody>
      </p:sp>
      <p:sp>
        <p:nvSpPr>
          <p:cNvPr id="549" name="Google Shape;549;p16"/>
          <p:cNvSpPr/>
          <p:nvPr/>
        </p:nvSpPr>
        <p:spPr>
          <a:xfrm>
            <a:off x="5153575" y="3270363"/>
            <a:ext cx="95400" cy="95400"/>
          </a:xfrm>
          <a:prstGeom prst="star5">
            <a:avLst>
              <a:gd name="adj" fmla="val 19098"/>
              <a:gd name="hf" fmla="val 105146"/>
              <a:gd name="vf" fmla="val 110557"/>
            </a:avLst>
          </a:prstGeom>
          <a:solidFill>
            <a:srgbClr val="00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16"/>
          <p:cNvSpPr/>
          <p:nvPr/>
        </p:nvSpPr>
        <p:spPr>
          <a:xfrm>
            <a:off x="4443975" y="2601113"/>
            <a:ext cx="95400" cy="95400"/>
          </a:xfrm>
          <a:prstGeom prst="star5">
            <a:avLst>
              <a:gd name="adj" fmla="val 19098"/>
              <a:gd name="hf" fmla="val 105146"/>
              <a:gd name="vf" fmla="val 110557"/>
            </a:avLst>
          </a:prstGeom>
          <a:solidFill>
            <a:srgbClr val="00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16"/>
          <p:cNvSpPr/>
          <p:nvPr/>
        </p:nvSpPr>
        <p:spPr>
          <a:xfrm>
            <a:off x="4788050" y="2266525"/>
            <a:ext cx="95400" cy="95400"/>
          </a:xfrm>
          <a:prstGeom prst="star5">
            <a:avLst>
              <a:gd name="adj" fmla="val 19098"/>
              <a:gd name="hf" fmla="val 105146"/>
              <a:gd name="vf" fmla="val 110557"/>
            </a:avLst>
          </a:prstGeom>
          <a:solidFill>
            <a:srgbClr val="00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16"/>
          <p:cNvSpPr/>
          <p:nvPr/>
        </p:nvSpPr>
        <p:spPr>
          <a:xfrm>
            <a:off x="5518700" y="3131900"/>
            <a:ext cx="95400" cy="95400"/>
          </a:xfrm>
          <a:prstGeom prst="star5">
            <a:avLst>
              <a:gd name="adj" fmla="val 19098"/>
              <a:gd name="hf" fmla="val 105146"/>
              <a:gd name="vf" fmla="val 110557"/>
            </a:avLst>
          </a:prstGeom>
          <a:solidFill>
            <a:srgbClr val="00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16"/>
          <p:cNvSpPr/>
          <p:nvPr/>
        </p:nvSpPr>
        <p:spPr>
          <a:xfrm>
            <a:off x="5887575" y="3452150"/>
            <a:ext cx="94500" cy="378300"/>
          </a:xfrm>
          <a:prstGeom prst="rightBrace">
            <a:avLst>
              <a:gd name="adj1" fmla="val 50000"/>
              <a:gd name="adj2"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16"/>
          <p:cNvSpPr txBox="1"/>
          <p:nvPr/>
        </p:nvSpPr>
        <p:spPr>
          <a:xfrm>
            <a:off x="5897225" y="3446245"/>
            <a:ext cx="709500" cy="507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700"/>
              <a:t>Two Enhancer Annotations</a:t>
            </a:r>
            <a:endParaRPr sz="700"/>
          </a:p>
        </p:txBody>
      </p:sp>
      <p:pic>
        <p:nvPicPr>
          <p:cNvPr id="555" name="Google Shape;555;p16"/>
          <p:cNvPicPr preferRelativeResize="0"/>
          <p:nvPr/>
        </p:nvPicPr>
        <p:blipFill>
          <a:blip r:embed="rId4">
            <a:alphaModFix/>
          </a:blip>
          <a:stretch>
            <a:fillRect/>
          </a:stretch>
        </p:blipFill>
        <p:spPr>
          <a:xfrm>
            <a:off x="3929950" y="4828925"/>
            <a:ext cx="2718175" cy="2856950"/>
          </a:xfrm>
          <a:prstGeom prst="rect">
            <a:avLst/>
          </a:prstGeom>
          <a:noFill/>
          <a:ln>
            <a:noFill/>
          </a:ln>
        </p:spPr>
      </p:pic>
      <p:pic>
        <p:nvPicPr>
          <p:cNvPr id="556" name="Google Shape;556;p16"/>
          <p:cNvPicPr preferRelativeResize="0"/>
          <p:nvPr/>
        </p:nvPicPr>
        <p:blipFill>
          <a:blip r:embed="rId5">
            <a:alphaModFix/>
          </a:blip>
          <a:stretch>
            <a:fillRect/>
          </a:stretch>
        </p:blipFill>
        <p:spPr>
          <a:xfrm>
            <a:off x="685675" y="4789900"/>
            <a:ext cx="2856950" cy="2856950"/>
          </a:xfrm>
          <a:prstGeom prst="rect">
            <a:avLst/>
          </a:prstGeom>
          <a:noFill/>
          <a:ln>
            <a:noFill/>
          </a:ln>
        </p:spPr>
      </p:pic>
      <p:pic>
        <p:nvPicPr>
          <p:cNvPr id="557" name="Google Shape;557;p16"/>
          <p:cNvPicPr preferRelativeResize="0"/>
          <p:nvPr/>
        </p:nvPicPr>
        <p:blipFill>
          <a:blip r:embed="rId6">
            <a:alphaModFix/>
          </a:blip>
          <a:stretch>
            <a:fillRect/>
          </a:stretch>
        </p:blipFill>
        <p:spPr>
          <a:xfrm>
            <a:off x="3855250" y="4789900"/>
            <a:ext cx="2856950" cy="2856950"/>
          </a:xfrm>
          <a:prstGeom prst="rect">
            <a:avLst/>
          </a:prstGeom>
          <a:noFill/>
          <a:ln>
            <a:noFill/>
          </a:ln>
        </p:spPr>
      </p:pic>
      <p:pic>
        <p:nvPicPr>
          <p:cNvPr id="558" name="Google Shape;558;p16"/>
          <p:cNvPicPr preferRelativeResize="0"/>
          <p:nvPr/>
        </p:nvPicPr>
        <p:blipFill>
          <a:blip r:embed="rId7">
            <a:alphaModFix/>
          </a:blip>
          <a:stretch>
            <a:fillRect/>
          </a:stretch>
        </p:blipFill>
        <p:spPr>
          <a:xfrm>
            <a:off x="685675" y="4789900"/>
            <a:ext cx="2856950" cy="2856950"/>
          </a:xfrm>
          <a:prstGeom prst="rect">
            <a:avLst/>
          </a:prstGeom>
          <a:noFill/>
          <a:ln>
            <a:noFill/>
          </a:ln>
        </p:spPr>
      </p:pic>
      <p:pic>
        <p:nvPicPr>
          <p:cNvPr id="559" name="Google Shape;559;p16"/>
          <p:cNvPicPr preferRelativeResize="0"/>
          <p:nvPr/>
        </p:nvPicPr>
        <p:blipFill>
          <a:blip r:embed="rId8">
            <a:alphaModFix/>
          </a:blip>
          <a:stretch>
            <a:fillRect/>
          </a:stretch>
        </p:blipFill>
        <p:spPr>
          <a:xfrm>
            <a:off x="685675" y="4828925"/>
            <a:ext cx="2856950" cy="28569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63"/>
        <p:cNvGrpSpPr/>
        <p:nvPr/>
      </p:nvGrpSpPr>
      <p:grpSpPr>
        <a:xfrm>
          <a:off x="0" y="0"/>
          <a:ext cx="0" cy="0"/>
          <a:chOff x="0" y="0"/>
          <a:chExt cx="0" cy="0"/>
        </a:xfrm>
      </p:grpSpPr>
      <p:sp>
        <p:nvSpPr>
          <p:cNvPr id="564" name="Google Shape;564;p17"/>
          <p:cNvSpPr txBox="1"/>
          <p:nvPr/>
        </p:nvSpPr>
        <p:spPr>
          <a:xfrm>
            <a:off x="539425" y="3979050"/>
            <a:ext cx="312600" cy="407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a:t>F</a:t>
            </a:r>
            <a:endParaRPr/>
          </a:p>
        </p:txBody>
      </p:sp>
      <p:grpSp>
        <p:nvGrpSpPr>
          <p:cNvPr id="565" name="Google Shape;565;p17"/>
          <p:cNvGrpSpPr/>
          <p:nvPr/>
        </p:nvGrpSpPr>
        <p:grpSpPr>
          <a:xfrm>
            <a:off x="9343725" y="5422325"/>
            <a:ext cx="2856997" cy="2450675"/>
            <a:chOff x="3911000" y="4024213"/>
            <a:chExt cx="2450675" cy="2450675"/>
          </a:xfrm>
        </p:grpSpPr>
        <p:pic>
          <p:nvPicPr>
            <p:cNvPr id="566" name="Google Shape;566;p17"/>
            <p:cNvPicPr preferRelativeResize="0"/>
            <p:nvPr/>
          </p:nvPicPr>
          <p:blipFill>
            <a:blip r:embed="rId3">
              <a:alphaModFix/>
            </a:blip>
            <a:stretch>
              <a:fillRect/>
            </a:stretch>
          </p:blipFill>
          <p:spPr>
            <a:xfrm>
              <a:off x="3911000" y="4024213"/>
              <a:ext cx="2450675" cy="2450675"/>
            </a:xfrm>
            <a:prstGeom prst="rect">
              <a:avLst/>
            </a:prstGeom>
            <a:noFill/>
            <a:ln>
              <a:noFill/>
            </a:ln>
          </p:spPr>
        </p:pic>
        <p:cxnSp>
          <p:nvCxnSpPr>
            <p:cNvPr id="567" name="Google Shape;567;p17"/>
            <p:cNvCxnSpPr/>
            <p:nvPr/>
          </p:nvCxnSpPr>
          <p:spPr>
            <a:xfrm>
              <a:off x="4206775" y="5691975"/>
              <a:ext cx="2097000" cy="4200"/>
            </a:xfrm>
            <a:prstGeom prst="straightConnector1">
              <a:avLst/>
            </a:prstGeom>
            <a:noFill/>
            <a:ln w="9525" cap="flat" cmpd="sng">
              <a:solidFill>
                <a:schemeClr val="dk2"/>
              </a:solidFill>
              <a:prstDash val="dash"/>
              <a:round/>
              <a:headEnd type="none" w="med" len="med"/>
              <a:tailEnd type="none" w="med" len="med"/>
            </a:ln>
          </p:spPr>
        </p:cxnSp>
      </p:grpSp>
      <p:pic>
        <p:nvPicPr>
          <p:cNvPr id="568" name="Google Shape;568;p17"/>
          <p:cNvPicPr preferRelativeResize="0"/>
          <p:nvPr/>
        </p:nvPicPr>
        <p:blipFill>
          <a:blip r:embed="rId4">
            <a:alphaModFix/>
          </a:blip>
          <a:stretch>
            <a:fillRect/>
          </a:stretch>
        </p:blipFill>
        <p:spPr>
          <a:xfrm>
            <a:off x="3855225" y="4614213"/>
            <a:ext cx="2857000" cy="2857000"/>
          </a:xfrm>
          <a:prstGeom prst="rect">
            <a:avLst/>
          </a:prstGeom>
          <a:noFill/>
          <a:ln>
            <a:noFill/>
          </a:ln>
        </p:spPr>
      </p:pic>
      <p:sp>
        <p:nvSpPr>
          <p:cNvPr id="569" name="Google Shape;569;p17"/>
          <p:cNvSpPr txBox="1">
            <a:spLocks noGrp="1"/>
          </p:cNvSpPr>
          <p:nvPr>
            <p:ph type="body" idx="1"/>
          </p:nvPr>
        </p:nvSpPr>
        <p:spPr>
          <a:xfrm>
            <a:off x="539425" y="7751525"/>
            <a:ext cx="5877900" cy="17118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sz="900"/>
              <a:t>Figure 3. A) Example network following the annotation of the nodes using various publicly available data sets. Each node is annotated with 0 to 7 features for the mESCs and 0 to 3 features for the primary immune cells B) Intergenic nodes are stratified into enhancer and non-enhancer groups based on the number of enhancer associated features that were annotated previously. The imputed activity score is then plotted along the X-axis for each group of nodes. The enhancer group contain a significantly higher average imputed activity score compared to the non-enhancer group (Wilcoxon rank sum test p.value = &lt;2.2e-16). C) The number of intergenic nodes that contain 0 to 7 enhancer annotations. D) IAS enrichment in each set for the mESC PCHI-C derived network. D) IAS enrichment in each set for the monocyte PCHI-C derived network. D) IAS enrichment in each set for the neutrophil PCHI-C derived network. D) IAS enrichment in each set for the CD4+ T-Cell PCHI-C derived network.</a:t>
            </a:r>
            <a:endParaRPr sz="900"/>
          </a:p>
        </p:txBody>
      </p:sp>
      <p:sp>
        <p:nvSpPr>
          <p:cNvPr id="570" name="Google Shape;570;p17"/>
          <p:cNvSpPr txBox="1"/>
          <p:nvPr/>
        </p:nvSpPr>
        <p:spPr>
          <a:xfrm>
            <a:off x="539425" y="728600"/>
            <a:ext cx="312600" cy="407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a:t>D</a:t>
            </a:r>
            <a:endParaRPr/>
          </a:p>
        </p:txBody>
      </p:sp>
      <p:sp>
        <p:nvSpPr>
          <p:cNvPr id="571" name="Google Shape;571;p17"/>
          <p:cNvSpPr txBox="1"/>
          <p:nvPr/>
        </p:nvSpPr>
        <p:spPr>
          <a:xfrm>
            <a:off x="3542625" y="728600"/>
            <a:ext cx="312600" cy="407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a:t>E</a:t>
            </a:r>
            <a:endParaRPr/>
          </a:p>
        </p:txBody>
      </p:sp>
      <p:pic>
        <p:nvPicPr>
          <p:cNvPr id="572" name="Google Shape;572;p17"/>
          <p:cNvPicPr preferRelativeResize="0"/>
          <p:nvPr/>
        </p:nvPicPr>
        <p:blipFill>
          <a:blip r:embed="rId5">
            <a:alphaModFix/>
          </a:blip>
          <a:stretch>
            <a:fillRect/>
          </a:stretch>
        </p:blipFill>
        <p:spPr>
          <a:xfrm>
            <a:off x="685625" y="4602375"/>
            <a:ext cx="2857000" cy="2857000"/>
          </a:xfrm>
          <a:prstGeom prst="rect">
            <a:avLst/>
          </a:prstGeom>
          <a:noFill/>
          <a:ln>
            <a:noFill/>
          </a:ln>
        </p:spPr>
      </p:pic>
      <p:sp>
        <p:nvSpPr>
          <p:cNvPr id="573" name="Google Shape;573;p17"/>
          <p:cNvSpPr txBox="1"/>
          <p:nvPr/>
        </p:nvSpPr>
        <p:spPr>
          <a:xfrm>
            <a:off x="3542625" y="3979050"/>
            <a:ext cx="312600" cy="407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a:t>G</a:t>
            </a:r>
            <a:endParaRPr/>
          </a:p>
        </p:txBody>
      </p:sp>
      <p:pic>
        <p:nvPicPr>
          <p:cNvPr id="574" name="Google Shape;574;p17"/>
          <p:cNvPicPr preferRelativeResize="0"/>
          <p:nvPr/>
        </p:nvPicPr>
        <p:blipFill>
          <a:blip r:embed="rId6">
            <a:alphaModFix/>
          </a:blip>
          <a:stretch>
            <a:fillRect/>
          </a:stretch>
        </p:blipFill>
        <p:spPr>
          <a:xfrm>
            <a:off x="3855250" y="1136000"/>
            <a:ext cx="2856950" cy="2856950"/>
          </a:xfrm>
          <a:prstGeom prst="rect">
            <a:avLst/>
          </a:prstGeom>
          <a:noFill/>
          <a:ln>
            <a:noFill/>
          </a:ln>
        </p:spPr>
      </p:pic>
      <p:pic>
        <p:nvPicPr>
          <p:cNvPr id="575" name="Google Shape;575;p17"/>
          <p:cNvPicPr preferRelativeResize="0"/>
          <p:nvPr/>
        </p:nvPicPr>
        <p:blipFill>
          <a:blip r:embed="rId7">
            <a:alphaModFix/>
          </a:blip>
          <a:stretch>
            <a:fillRect/>
          </a:stretch>
        </p:blipFill>
        <p:spPr>
          <a:xfrm>
            <a:off x="685638" y="1135998"/>
            <a:ext cx="2856950" cy="2856950"/>
          </a:xfrm>
          <a:prstGeom prst="rect">
            <a:avLst/>
          </a:prstGeom>
          <a:noFill/>
          <a:ln>
            <a:noFill/>
          </a:ln>
        </p:spPr>
      </p:pic>
      <p:pic>
        <p:nvPicPr>
          <p:cNvPr id="576" name="Google Shape;576;p17"/>
          <p:cNvPicPr preferRelativeResize="0"/>
          <p:nvPr/>
        </p:nvPicPr>
        <p:blipFill>
          <a:blip r:embed="rId8">
            <a:alphaModFix/>
          </a:blip>
          <a:stretch>
            <a:fillRect/>
          </a:stretch>
        </p:blipFill>
        <p:spPr>
          <a:xfrm>
            <a:off x="685650" y="1136000"/>
            <a:ext cx="2856950" cy="28569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80"/>
        <p:cNvGrpSpPr/>
        <p:nvPr/>
      </p:nvGrpSpPr>
      <p:grpSpPr>
        <a:xfrm>
          <a:off x="0" y="0"/>
          <a:ext cx="0" cy="0"/>
          <a:chOff x="0" y="0"/>
          <a:chExt cx="0" cy="0"/>
        </a:xfrm>
      </p:grpSpPr>
      <p:sp>
        <p:nvSpPr>
          <p:cNvPr id="581" name="Google Shape;581;p18"/>
          <p:cNvSpPr txBox="1">
            <a:spLocks noGrp="1"/>
          </p:cNvSpPr>
          <p:nvPr>
            <p:ph type="body" idx="1"/>
          </p:nvPr>
        </p:nvSpPr>
        <p:spPr>
          <a:xfrm>
            <a:off x="490050" y="8516050"/>
            <a:ext cx="5877900" cy="17118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sz="900"/>
              <a:t>Figure 4. A precision recall curve measuring the overall performance of IAS in the prediction of enhancer nodes containing a minimum of 1 enhancer feature. A) mESC DNaseI derived network AUPRC = 0.683 over a baseline of 0.501. B) mESC PCHi-C derived network AUPRC = 0.527 over a baseline of 0.431. C) Monocytesderived network AUPRC = 0.0.651 over a baseline of 0.535., D) Neutrophil derived network AUPRC = 0.566 over a baseline of 0.456. E) CD4+ T-Cell derived network AUPRC = 0.0.523 over a baseline of 0.423. F) An overlay barchart showing the AUPRC (blue) relative to the baseline score (red) for each of the the precision recall curves with a difference of   </a:t>
            </a:r>
            <a:endParaRPr sz="900"/>
          </a:p>
        </p:txBody>
      </p:sp>
      <p:pic>
        <p:nvPicPr>
          <p:cNvPr id="582" name="Google Shape;582;p18"/>
          <p:cNvPicPr preferRelativeResize="0"/>
          <p:nvPr/>
        </p:nvPicPr>
        <p:blipFill>
          <a:blip r:embed="rId3">
            <a:alphaModFix/>
          </a:blip>
          <a:stretch>
            <a:fillRect/>
          </a:stretch>
        </p:blipFill>
        <p:spPr>
          <a:xfrm>
            <a:off x="704250" y="508450"/>
            <a:ext cx="2413075" cy="2413075"/>
          </a:xfrm>
          <a:prstGeom prst="rect">
            <a:avLst/>
          </a:prstGeom>
          <a:noFill/>
          <a:ln>
            <a:noFill/>
          </a:ln>
        </p:spPr>
      </p:pic>
      <p:pic>
        <p:nvPicPr>
          <p:cNvPr id="583" name="Google Shape;583;p18"/>
          <p:cNvPicPr preferRelativeResize="0"/>
          <p:nvPr/>
        </p:nvPicPr>
        <p:blipFill>
          <a:blip r:embed="rId4">
            <a:alphaModFix/>
          </a:blip>
          <a:stretch>
            <a:fillRect/>
          </a:stretch>
        </p:blipFill>
        <p:spPr>
          <a:xfrm>
            <a:off x="3675475" y="508450"/>
            <a:ext cx="2413075" cy="2413075"/>
          </a:xfrm>
          <a:prstGeom prst="rect">
            <a:avLst/>
          </a:prstGeom>
          <a:noFill/>
          <a:ln>
            <a:noFill/>
          </a:ln>
        </p:spPr>
      </p:pic>
      <p:pic>
        <p:nvPicPr>
          <p:cNvPr id="584" name="Google Shape;584;p18"/>
          <p:cNvPicPr preferRelativeResize="0"/>
          <p:nvPr/>
        </p:nvPicPr>
        <p:blipFill>
          <a:blip r:embed="rId5">
            <a:alphaModFix/>
          </a:blip>
          <a:stretch>
            <a:fillRect/>
          </a:stretch>
        </p:blipFill>
        <p:spPr>
          <a:xfrm>
            <a:off x="704250" y="2974450"/>
            <a:ext cx="2413075" cy="2413075"/>
          </a:xfrm>
          <a:prstGeom prst="rect">
            <a:avLst/>
          </a:prstGeom>
          <a:noFill/>
          <a:ln>
            <a:noFill/>
          </a:ln>
        </p:spPr>
      </p:pic>
      <p:pic>
        <p:nvPicPr>
          <p:cNvPr id="585" name="Google Shape;585;p18"/>
          <p:cNvPicPr preferRelativeResize="0"/>
          <p:nvPr/>
        </p:nvPicPr>
        <p:blipFill>
          <a:blip r:embed="rId6">
            <a:alphaModFix/>
          </a:blip>
          <a:stretch>
            <a:fillRect/>
          </a:stretch>
        </p:blipFill>
        <p:spPr>
          <a:xfrm>
            <a:off x="3675475" y="2974450"/>
            <a:ext cx="2413075" cy="2413075"/>
          </a:xfrm>
          <a:prstGeom prst="rect">
            <a:avLst/>
          </a:prstGeom>
          <a:noFill/>
          <a:ln>
            <a:noFill/>
          </a:ln>
        </p:spPr>
      </p:pic>
      <p:pic>
        <p:nvPicPr>
          <p:cNvPr id="586" name="Google Shape;586;p18"/>
          <p:cNvPicPr preferRelativeResize="0"/>
          <p:nvPr/>
        </p:nvPicPr>
        <p:blipFill>
          <a:blip r:embed="rId7">
            <a:alphaModFix/>
          </a:blip>
          <a:stretch>
            <a:fillRect/>
          </a:stretch>
        </p:blipFill>
        <p:spPr>
          <a:xfrm>
            <a:off x="704250" y="5440450"/>
            <a:ext cx="2413075" cy="2413075"/>
          </a:xfrm>
          <a:prstGeom prst="rect">
            <a:avLst/>
          </a:prstGeom>
          <a:noFill/>
          <a:ln>
            <a:noFill/>
          </a:ln>
        </p:spPr>
      </p:pic>
      <p:pic>
        <p:nvPicPr>
          <p:cNvPr id="587" name="Google Shape;587;p18"/>
          <p:cNvPicPr preferRelativeResize="0"/>
          <p:nvPr/>
        </p:nvPicPr>
        <p:blipFill>
          <a:blip r:embed="rId8">
            <a:alphaModFix/>
          </a:blip>
          <a:stretch>
            <a:fillRect/>
          </a:stretch>
        </p:blipFill>
        <p:spPr>
          <a:xfrm>
            <a:off x="3675475" y="5440450"/>
            <a:ext cx="2413075" cy="2413075"/>
          </a:xfrm>
          <a:prstGeom prst="rect">
            <a:avLst/>
          </a:prstGeom>
          <a:noFill/>
          <a:ln>
            <a:noFill/>
          </a:ln>
        </p:spPr>
      </p:pic>
      <p:cxnSp>
        <p:nvCxnSpPr>
          <p:cNvPr id="588" name="Google Shape;588;p18"/>
          <p:cNvCxnSpPr/>
          <p:nvPr/>
        </p:nvCxnSpPr>
        <p:spPr>
          <a:xfrm rot="10800000" flipH="1">
            <a:off x="999600" y="1748259"/>
            <a:ext cx="2053800" cy="3300"/>
          </a:xfrm>
          <a:prstGeom prst="straightConnector1">
            <a:avLst/>
          </a:prstGeom>
          <a:noFill/>
          <a:ln w="9525" cap="flat" cmpd="sng">
            <a:solidFill>
              <a:schemeClr val="dk2"/>
            </a:solidFill>
            <a:prstDash val="lgDash"/>
            <a:round/>
            <a:headEnd type="none" w="med" len="med"/>
            <a:tailEnd type="none" w="med" len="med"/>
          </a:ln>
        </p:spPr>
      </p:cxnSp>
      <p:cxnSp>
        <p:nvCxnSpPr>
          <p:cNvPr id="589" name="Google Shape;589;p18"/>
          <p:cNvCxnSpPr/>
          <p:nvPr/>
        </p:nvCxnSpPr>
        <p:spPr>
          <a:xfrm rot="10800000" flipH="1">
            <a:off x="3973375" y="1821875"/>
            <a:ext cx="2053800" cy="3300"/>
          </a:xfrm>
          <a:prstGeom prst="straightConnector1">
            <a:avLst/>
          </a:prstGeom>
          <a:noFill/>
          <a:ln w="9525" cap="flat" cmpd="sng">
            <a:solidFill>
              <a:schemeClr val="dk2"/>
            </a:solidFill>
            <a:prstDash val="lgDash"/>
            <a:round/>
            <a:headEnd type="none" w="med" len="med"/>
            <a:tailEnd type="none" w="med" len="med"/>
          </a:ln>
        </p:spPr>
      </p:cxnSp>
      <p:cxnSp>
        <p:nvCxnSpPr>
          <p:cNvPr id="590" name="Google Shape;590;p18"/>
          <p:cNvCxnSpPr/>
          <p:nvPr/>
        </p:nvCxnSpPr>
        <p:spPr>
          <a:xfrm rot="10800000" flipH="1">
            <a:off x="999600" y="4087150"/>
            <a:ext cx="2053800" cy="3300"/>
          </a:xfrm>
          <a:prstGeom prst="straightConnector1">
            <a:avLst/>
          </a:prstGeom>
          <a:noFill/>
          <a:ln w="9525" cap="flat" cmpd="sng">
            <a:solidFill>
              <a:schemeClr val="dk2"/>
            </a:solidFill>
            <a:prstDash val="lgDash"/>
            <a:round/>
            <a:headEnd type="none" w="med" len="med"/>
            <a:tailEnd type="none" w="med" len="med"/>
          </a:ln>
        </p:spPr>
      </p:cxnSp>
      <p:cxnSp>
        <p:nvCxnSpPr>
          <p:cNvPr id="591" name="Google Shape;591;p18"/>
          <p:cNvCxnSpPr/>
          <p:nvPr/>
        </p:nvCxnSpPr>
        <p:spPr>
          <a:xfrm rot="10800000" flipH="1">
            <a:off x="3973375" y="4239550"/>
            <a:ext cx="2053800" cy="3300"/>
          </a:xfrm>
          <a:prstGeom prst="straightConnector1">
            <a:avLst/>
          </a:prstGeom>
          <a:noFill/>
          <a:ln w="9525" cap="flat" cmpd="sng">
            <a:solidFill>
              <a:schemeClr val="dk2"/>
            </a:solidFill>
            <a:prstDash val="lgDash"/>
            <a:round/>
            <a:headEnd type="none" w="med" len="med"/>
            <a:tailEnd type="none" w="med" len="med"/>
          </a:ln>
        </p:spPr>
      </p:cxnSp>
      <p:cxnSp>
        <p:nvCxnSpPr>
          <p:cNvPr id="592" name="Google Shape;592;p18"/>
          <p:cNvCxnSpPr/>
          <p:nvPr/>
        </p:nvCxnSpPr>
        <p:spPr>
          <a:xfrm rot="10800000" flipH="1">
            <a:off x="999600" y="6767500"/>
            <a:ext cx="2053800" cy="3300"/>
          </a:xfrm>
          <a:prstGeom prst="straightConnector1">
            <a:avLst/>
          </a:prstGeom>
          <a:noFill/>
          <a:ln w="9525" cap="flat" cmpd="sng">
            <a:solidFill>
              <a:schemeClr val="dk2"/>
            </a:solidFill>
            <a:prstDash val="lgDash"/>
            <a:round/>
            <a:headEnd type="none" w="med" len="med"/>
            <a:tailEnd type="none" w="med" len="med"/>
          </a:ln>
        </p:spPr>
      </p:cxnSp>
      <p:sp>
        <p:nvSpPr>
          <p:cNvPr id="593" name="Google Shape;593;p18"/>
          <p:cNvSpPr txBox="1"/>
          <p:nvPr/>
        </p:nvSpPr>
        <p:spPr>
          <a:xfrm>
            <a:off x="615625" y="321450"/>
            <a:ext cx="312600" cy="407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a:t>A</a:t>
            </a:r>
            <a:endParaRPr/>
          </a:p>
        </p:txBody>
      </p:sp>
      <p:sp>
        <p:nvSpPr>
          <p:cNvPr id="594" name="Google Shape;594;p18"/>
          <p:cNvSpPr txBox="1"/>
          <p:nvPr/>
        </p:nvSpPr>
        <p:spPr>
          <a:xfrm>
            <a:off x="3587425" y="2836050"/>
            <a:ext cx="312600" cy="407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a:t>D</a:t>
            </a:r>
            <a:endParaRPr/>
          </a:p>
        </p:txBody>
      </p:sp>
      <p:sp>
        <p:nvSpPr>
          <p:cNvPr id="595" name="Google Shape;595;p18"/>
          <p:cNvSpPr txBox="1"/>
          <p:nvPr/>
        </p:nvSpPr>
        <p:spPr>
          <a:xfrm>
            <a:off x="615625" y="2836050"/>
            <a:ext cx="312600" cy="407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a:t>C</a:t>
            </a:r>
            <a:endParaRPr/>
          </a:p>
        </p:txBody>
      </p:sp>
      <p:sp>
        <p:nvSpPr>
          <p:cNvPr id="596" name="Google Shape;596;p18"/>
          <p:cNvSpPr txBox="1"/>
          <p:nvPr/>
        </p:nvSpPr>
        <p:spPr>
          <a:xfrm>
            <a:off x="615625" y="5274450"/>
            <a:ext cx="312600" cy="407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a:t>E</a:t>
            </a:r>
            <a:endParaRPr/>
          </a:p>
        </p:txBody>
      </p:sp>
      <p:sp>
        <p:nvSpPr>
          <p:cNvPr id="597" name="Google Shape;597;p18"/>
          <p:cNvSpPr txBox="1"/>
          <p:nvPr/>
        </p:nvSpPr>
        <p:spPr>
          <a:xfrm>
            <a:off x="3587425" y="5274450"/>
            <a:ext cx="312600" cy="407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a:t>F</a:t>
            </a:r>
            <a:endParaRPr/>
          </a:p>
        </p:txBody>
      </p:sp>
      <p:pic>
        <p:nvPicPr>
          <p:cNvPr id="598" name="Google Shape;598;p18"/>
          <p:cNvPicPr preferRelativeResize="0"/>
          <p:nvPr/>
        </p:nvPicPr>
        <p:blipFill>
          <a:blip r:embed="rId9">
            <a:alphaModFix/>
          </a:blip>
          <a:stretch>
            <a:fillRect/>
          </a:stretch>
        </p:blipFill>
        <p:spPr>
          <a:xfrm>
            <a:off x="3675475" y="508450"/>
            <a:ext cx="2413075" cy="2413075"/>
          </a:xfrm>
          <a:prstGeom prst="rect">
            <a:avLst/>
          </a:prstGeom>
          <a:noFill/>
          <a:ln>
            <a:noFill/>
          </a:ln>
        </p:spPr>
      </p:pic>
      <p:sp>
        <p:nvSpPr>
          <p:cNvPr id="599" name="Google Shape;599;p18"/>
          <p:cNvSpPr txBox="1"/>
          <p:nvPr/>
        </p:nvSpPr>
        <p:spPr>
          <a:xfrm>
            <a:off x="3587425" y="321450"/>
            <a:ext cx="312600" cy="407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a:t>B</a:t>
            </a:r>
            <a:endParaRPr/>
          </a:p>
        </p:txBody>
      </p:sp>
      <p:cxnSp>
        <p:nvCxnSpPr>
          <p:cNvPr id="600" name="Google Shape;600;p18"/>
          <p:cNvCxnSpPr/>
          <p:nvPr/>
        </p:nvCxnSpPr>
        <p:spPr>
          <a:xfrm rot="10800000" flipH="1">
            <a:off x="3971400" y="1884309"/>
            <a:ext cx="2053800" cy="3300"/>
          </a:xfrm>
          <a:prstGeom prst="straightConnector1">
            <a:avLst/>
          </a:prstGeom>
          <a:noFill/>
          <a:ln w="9525" cap="flat" cmpd="sng">
            <a:solidFill>
              <a:schemeClr val="dk2"/>
            </a:solidFill>
            <a:prstDash val="lgDash"/>
            <a:round/>
            <a:headEnd type="none" w="med" len="med"/>
            <a:tailEnd type="none" w="med" len="med"/>
          </a:ln>
        </p:spPr>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04"/>
        <p:cNvGrpSpPr/>
        <p:nvPr/>
      </p:nvGrpSpPr>
      <p:grpSpPr>
        <a:xfrm>
          <a:off x="0" y="0"/>
          <a:ext cx="0" cy="0"/>
          <a:chOff x="0" y="0"/>
          <a:chExt cx="0" cy="0"/>
        </a:xfrm>
      </p:grpSpPr>
      <p:pic>
        <p:nvPicPr>
          <p:cNvPr id="605" name="Google Shape;605;p19"/>
          <p:cNvPicPr preferRelativeResize="0"/>
          <p:nvPr/>
        </p:nvPicPr>
        <p:blipFill>
          <a:blip r:embed="rId3">
            <a:alphaModFix/>
          </a:blip>
          <a:stretch>
            <a:fillRect/>
          </a:stretch>
        </p:blipFill>
        <p:spPr>
          <a:xfrm>
            <a:off x="7226022" y="562250"/>
            <a:ext cx="2622375" cy="2622375"/>
          </a:xfrm>
          <a:prstGeom prst="rect">
            <a:avLst/>
          </a:prstGeom>
          <a:noFill/>
          <a:ln>
            <a:noFill/>
          </a:ln>
        </p:spPr>
      </p:pic>
      <p:pic>
        <p:nvPicPr>
          <p:cNvPr id="606" name="Google Shape;606;p19"/>
          <p:cNvPicPr preferRelativeResize="0"/>
          <p:nvPr/>
        </p:nvPicPr>
        <p:blipFill>
          <a:blip r:embed="rId4">
            <a:alphaModFix/>
          </a:blip>
          <a:stretch>
            <a:fillRect/>
          </a:stretch>
        </p:blipFill>
        <p:spPr>
          <a:xfrm>
            <a:off x="-2990400" y="714400"/>
            <a:ext cx="2622375" cy="2622375"/>
          </a:xfrm>
          <a:prstGeom prst="rect">
            <a:avLst/>
          </a:prstGeom>
          <a:noFill/>
          <a:ln>
            <a:noFill/>
          </a:ln>
        </p:spPr>
      </p:pic>
      <p:pic>
        <p:nvPicPr>
          <p:cNvPr id="607" name="Google Shape;607;p19"/>
          <p:cNvPicPr preferRelativeResize="0"/>
          <p:nvPr/>
        </p:nvPicPr>
        <p:blipFill>
          <a:blip r:embed="rId5">
            <a:alphaModFix/>
          </a:blip>
          <a:stretch>
            <a:fillRect/>
          </a:stretch>
        </p:blipFill>
        <p:spPr>
          <a:xfrm>
            <a:off x="-3176375" y="3726950"/>
            <a:ext cx="2622375" cy="2622375"/>
          </a:xfrm>
          <a:prstGeom prst="rect">
            <a:avLst/>
          </a:prstGeom>
          <a:noFill/>
          <a:ln>
            <a:noFill/>
          </a:ln>
        </p:spPr>
      </p:pic>
      <p:pic>
        <p:nvPicPr>
          <p:cNvPr id="608" name="Google Shape;608;p19"/>
          <p:cNvPicPr preferRelativeResize="0"/>
          <p:nvPr/>
        </p:nvPicPr>
        <p:blipFill>
          <a:blip r:embed="rId6">
            <a:alphaModFix/>
          </a:blip>
          <a:stretch>
            <a:fillRect/>
          </a:stretch>
        </p:blipFill>
        <p:spPr>
          <a:xfrm>
            <a:off x="7226025" y="3642400"/>
            <a:ext cx="2622375" cy="2622375"/>
          </a:xfrm>
          <a:prstGeom prst="rect">
            <a:avLst/>
          </a:prstGeom>
          <a:noFill/>
          <a:ln>
            <a:noFill/>
          </a:ln>
        </p:spPr>
      </p:pic>
      <p:pic>
        <p:nvPicPr>
          <p:cNvPr id="609" name="Google Shape;609;p19"/>
          <p:cNvPicPr preferRelativeResize="0"/>
          <p:nvPr/>
        </p:nvPicPr>
        <p:blipFill>
          <a:blip r:embed="rId7">
            <a:alphaModFix/>
          </a:blip>
          <a:stretch>
            <a:fillRect/>
          </a:stretch>
        </p:blipFill>
        <p:spPr>
          <a:xfrm>
            <a:off x="593775" y="867625"/>
            <a:ext cx="2622375" cy="2622375"/>
          </a:xfrm>
          <a:prstGeom prst="rect">
            <a:avLst/>
          </a:prstGeom>
          <a:noFill/>
          <a:ln>
            <a:noFill/>
          </a:ln>
        </p:spPr>
      </p:pic>
      <p:pic>
        <p:nvPicPr>
          <p:cNvPr id="610" name="Google Shape;610;p19"/>
          <p:cNvPicPr preferRelativeResize="0"/>
          <p:nvPr/>
        </p:nvPicPr>
        <p:blipFill>
          <a:blip r:embed="rId8">
            <a:alphaModFix/>
          </a:blip>
          <a:stretch>
            <a:fillRect/>
          </a:stretch>
        </p:blipFill>
        <p:spPr>
          <a:xfrm>
            <a:off x="3671400" y="867625"/>
            <a:ext cx="2622375" cy="2622375"/>
          </a:xfrm>
          <a:prstGeom prst="rect">
            <a:avLst/>
          </a:prstGeom>
          <a:noFill/>
          <a:ln>
            <a:noFill/>
          </a:ln>
        </p:spPr>
      </p:pic>
      <p:pic>
        <p:nvPicPr>
          <p:cNvPr id="611" name="Google Shape;611;p19"/>
          <p:cNvPicPr preferRelativeResize="0"/>
          <p:nvPr/>
        </p:nvPicPr>
        <p:blipFill>
          <a:blip r:embed="rId9">
            <a:alphaModFix/>
          </a:blip>
          <a:stretch>
            <a:fillRect/>
          </a:stretch>
        </p:blipFill>
        <p:spPr>
          <a:xfrm>
            <a:off x="593775" y="3726950"/>
            <a:ext cx="2622375" cy="2622375"/>
          </a:xfrm>
          <a:prstGeom prst="rect">
            <a:avLst/>
          </a:prstGeom>
          <a:noFill/>
          <a:ln>
            <a:noFill/>
          </a:ln>
        </p:spPr>
      </p:pic>
      <p:pic>
        <p:nvPicPr>
          <p:cNvPr id="612" name="Google Shape;612;p19"/>
          <p:cNvPicPr preferRelativeResize="0"/>
          <p:nvPr/>
        </p:nvPicPr>
        <p:blipFill>
          <a:blip r:embed="rId10">
            <a:alphaModFix/>
          </a:blip>
          <a:stretch>
            <a:fillRect/>
          </a:stretch>
        </p:blipFill>
        <p:spPr>
          <a:xfrm>
            <a:off x="3671400" y="3726950"/>
            <a:ext cx="2622375" cy="2622375"/>
          </a:xfrm>
          <a:prstGeom prst="rect">
            <a:avLst/>
          </a:prstGeom>
          <a:noFill/>
          <a:ln>
            <a:noFill/>
          </a:ln>
        </p:spPr>
      </p:pic>
      <p:pic>
        <p:nvPicPr>
          <p:cNvPr id="613" name="Google Shape;613;p19"/>
          <p:cNvPicPr preferRelativeResize="0"/>
          <p:nvPr/>
        </p:nvPicPr>
        <p:blipFill>
          <a:blip r:embed="rId11">
            <a:alphaModFix/>
          </a:blip>
          <a:stretch>
            <a:fillRect/>
          </a:stretch>
        </p:blipFill>
        <p:spPr>
          <a:xfrm>
            <a:off x="593763" y="6586275"/>
            <a:ext cx="2622375" cy="2622375"/>
          </a:xfrm>
          <a:prstGeom prst="rect">
            <a:avLst/>
          </a:prstGeom>
          <a:noFill/>
          <a:ln>
            <a:noFill/>
          </a:ln>
        </p:spPr>
      </p:pic>
      <p:pic>
        <p:nvPicPr>
          <p:cNvPr id="614" name="Google Shape;614;p19"/>
          <p:cNvPicPr preferRelativeResize="0"/>
          <p:nvPr/>
        </p:nvPicPr>
        <p:blipFill>
          <a:blip r:embed="rId12">
            <a:alphaModFix/>
          </a:blip>
          <a:stretch>
            <a:fillRect/>
          </a:stretch>
        </p:blipFill>
        <p:spPr>
          <a:xfrm>
            <a:off x="3597288" y="6586263"/>
            <a:ext cx="2770600" cy="27706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18"/>
        <p:cNvGrpSpPr/>
        <p:nvPr/>
      </p:nvGrpSpPr>
      <p:grpSpPr>
        <a:xfrm>
          <a:off x="0" y="0"/>
          <a:ext cx="0" cy="0"/>
          <a:chOff x="0" y="0"/>
          <a:chExt cx="0" cy="0"/>
        </a:xfrm>
      </p:grpSpPr>
      <p:pic>
        <p:nvPicPr>
          <p:cNvPr id="619" name="Google Shape;619;p20"/>
          <p:cNvPicPr preferRelativeResize="0"/>
          <p:nvPr/>
        </p:nvPicPr>
        <p:blipFill>
          <a:blip r:embed="rId3">
            <a:alphaModFix/>
          </a:blip>
          <a:stretch>
            <a:fillRect/>
          </a:stretch>
        </p:blipFill>
        <p:spPr>
          <a:xfrm>
            <a:off x="-6694250" y="713925"/>
            <a:ext cx="2770600" cy="2770600"/>
          </a:xfrm>
          <a:prstGeom prst="rect">
            <a:avLst/>
          </a:prstGeom>
          <a:noFill/>
          <a:ln>
            <a:noFill/>
          </a:ln>
        </p:spPr>
      </p:pic>
      <p:pic>
        <p:nvPicPr>
          <p:cNvPr id="620" name="Google Shape;620;p20"/>
          <p:cNvPicPr preferRelativeResize="0"/>
          <p:nvPr/>
        </p:nvPicPr>
        <p:blipFill>
          <a:blip r:embed="rId4">
            <a:alphaModFix/>
          </a:blip>
          <a:stretch>
            <a:fillRect/>
          </a:stretch>
        </p:blipFill>
        <p:spPr>
          <a:xfrm>
            <a:off x="-3396150" y="713925"/>
            <a:ext cx="2770600" cy="2770600"/>
          </a:xfrm>
          <a:prstGeom prst="rect">
            <a:avLst/>
          </a:prstGeom>
          <a:noFill/>
          <a:ln>
            <a:noFill/>
          </a:ln>
        </p:spPr>
      </p:pic>
      <p:pic>
        <p:nvPicPr>
          <p:cNvPr id="621" name="Google Shape;621;p20"/>
          <p:cNvPicPr preferRelativeResize="0"/>
          <p:nvPr/>
        </p:nvPicPr>
        <p:blipFill>
          <a:blip r:embed="rId5">
            <a:alphaModFix/>
          </a:blip>
          <a:stretch>
            <a:fillRect/>
          </a:stretch>
        </p:blipFill>
        <p:spPr>
          <a:xfrm>
            <a:off x="-6694250" y="3842925"/>
            <a:ext cx="2770600" cy="2770600"/>
          </a:xfrm>
          <a:prstGeom prst="rect">
            <a:avLst/>
          </a:prstGeom>
          <a:noFill/>
          <a:ln>
            <a:noFill/>
          </a:ln>
        </p:spPr>
      </p:pic>
      <p:pic>
        <p:nvPicPr>
          <p:cNvPr id="622" name="Google Shape;622;p20"/>
          <p:cNvPicPr preferRelativeResize="0"/>
          <p:nvPr/>
        </p:nvPicPr>
        <p:blipFill>
          <a:blip r:embed="rId6">
            <a:alphaModFix/>
          </a:blip>
          <a:stretch>
            <a:fillRect/>
          </a:stretch>
        </p:blipFill>
        <p:spPr>
          <a:xfrm>
            <a:off x="539425" y="1126500"/>
            <a:ext cx="2622375" cy="2622375"/>
          </a:xfrm>
          <a:prstGeom prst="rect">
            <a:avLst/>
          </a:prstGeom>
          <a:noFill/>
          <a:ln>
            <a:noFill/>
          </a:ln>
        </p:spPr>
      </p:pic>
      <p:pic>
        <p:nvPicPr>
          <p:cNvPr id="623" name="Google Shape;623;p20"/>
          <p:cNvPicPr preferRelativeResize="0"/>
          <p:nvPr/>
        </p:nvPicPr>
        <p:blipFill>
          <a:blip r:embed="rId7">
            <a:alphaModFix/>
          </a:blip>
          <a:stretch>
            <a:fillRect/>
          </a:stretch>
        </p:blipFill>
        <p:spPr>
          <a:xfrm>
            <a:off x="539425" y="3834300"/>
            <a:ext cx="2622375" cy="2622375"/>
          </a:xfrm>
          <a:prstGeom prst="rect">
            <a:avLst/>
          </a:prstGeom>
          <a:noFill/>
          <a:ln>
            <a:noFill/>
          </a:ln>
        </p:spPr>
      </p:pic>
      <p:pic>
        <p:nvPicPr>
          <p:cNvPr id="624" name="Google Shape;624;p20"/>
          <p:cNvPicPr preferRelativeResize="0"/>
          <p:nvPr/>
        </p:nvPicPr>
        <p:blipFill>
          <a:blip r:embed="rId8">
            <a:alphaModFix/>
          </a:blip>
          <a:stretch>
            <a:fillRect/>
          </a:stretch>
        </p:blipFill>
        <p:spPr>
          <a:xfrm>
            <a:off x="3567800" y="3834300"/>
            <a:ext cx="2622375" cy="2622375"/>
          </a:xfrm>
          <a:prstGeom prst="rect">
            <a:avLst/>
          </a:prstGeom>
          <a:noFill/>
          <a:ln>
            <a:noFill/>
          </a:ln>
        </p:spPr>
      </p:pic>
      <p:pic>
        <p:nvPicPr>
          <p:cNvPr id="625" name="Google Shape;625;p20"/>
          <p:cNvPicPr preferRelativeResize="0"/>
          <p:nvPr/>
        </p:nvPicPr>
        <p:blipFill>
          <a:blip r:embed="rId9">
            <a:alphaModFix/>
          </a:blip>
          <a:stretch>
            <a:fillRect/>
          </a:stretch>
        </p:blipFill>
        <p:spPr>
          <a:xfrm>
            <a:off x="3567800" y="1126500"/>
            <a:ext cx="2622375" cy="2622375"/>
          </a:xfrm>
          <a:prstGeom prst="rect">
            <a:avLst/>
          </a:prstGeom>
          <a:noFill/>
          <a:ln>
            <a:noFill/>
          </a:ln>
        </p:spPr>
      </p:pic>
      <p:sp>
        <p:nvSpPr>
          <p:cNvPr id="626" name="Google Shape;626;p20"/>
          <p:cNvSpPr txBox="1">
            <a:spLocks noGrp="1"/>
          </p:cNvSpPr>
          <p:nvPr>
            <p:ph type="body" idx="1"/>
          </p:nvPr>
        </p:nvSpPr>
        <p:spPr>
          <a:xfrm>
            <a:off x="539425" y="8208725"/>
            <a:ext cx="5877900" cy="17118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sz="900"/>
              <a:t>Figure 4. A) A precision recall curve measuring the overall performance of IAS in the prediction of enhancer nodes containing at minimum 1 to 7 enhancer annotation (AUPRC = 0.68, Baseline = 0.5). B) An overlay barchart showing the AUPRC (blue) relative to the baseline score (red) for the precision recall curve in part A. C) A precision recall curve for groups of nodes containing exactly 1 to 7 enhancer annotations. D) An overlay barchart showing the AUPRC (blue) relative to the baseline score (red) for the precision recall curve in part B.</a:t>
            </a:r>
            <a:endParaRPr sz="90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30"/>
        <p:cNvGrpSpPr/>
        <p:nvPr/>
      </p:nvGrpSpPr>
      <p:grpSpPr>
        <a:xfrm>
          <a:off x="0" y="0"/>
          <a:ext cx="0" cy="0"/>
          <a:chOff x="0" y="0"/>
          <a:chExt cx="0" cy="0"/>
        </a:xfrm>
      </p:grpSpPr>
      <p:sp>
        <p:nvSpPr>
          <p:cNvPr id="631" name="Google Shape;631;p21"/>
          <p:cNvSpPr txBox="1"/>
          <p:nvPr/>
        </p:nvSpPr>
        <p:spPr>
          <a:xfrm>
            <a:off x="869788" y="957200"/>
            <a:ext cx="312600" cy="407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a:t>A</a:t>
            </a:r>
            <a:endParaRPr/>
          </a:p>
        </p:txBody>
      </p:sp>
      <p:sp>
        <p:nvSpPr>
          <p:cNvPr id="632" name="Google Shape;632;p21"/>
          <p:cNvSpPr/>
          <p:nvPr/>
        </p:nvSpPr>
        <p:spPr>
          <a:xfrm>
            <a:off x="3136612" y="2923160"/>
            <a:ext cx="147900" cy="138600"/>
          </a:xfrm>
          <a:prstGeom prst="ellipse">
            <a:avLst/>
          </a:prstGeom>
          <a:solidFill>
            <a:srgbClr val="FF0000"/>
          </a:solidFill>
          <a:ln w="19050"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21"/>
          <p:cNvSpPr/>
          <p:nvPr/>
        </p:nvSpPr>
        <p:spPr>
          <a:xfrm flipH="1">
            <a:off x="1705088" y="1723088"/>
            <a:ext cx="135900" cy="138600"/>
          </a:xfrm>
          <a:prstGeom prst="rect">
            <a:avLst/>
          </a:prstGeom>
          <a:noFill/>
          <a:ln w="19050"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21"/>
          <p:cNvSpPr/>
          <p:nvPr/>
        </p:nvSpPr>
        <p:spPr>
          <a:xfrm>
            <a:off x="2423728" y="2057710"/>
            <a:ext cx="147900" cy="138600"/>
          </a:xfrm>
          <a:prstGeom prst="triangle">
            <a:avLst>
              <a:gd name="adj" fmla="val 50000"/>
            </a:avLst>
          </a:prstGeom>
          <a:noFill/>
          <a:ln w="19050"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21"/>
          <p:cNvSpPr/>
          <p:nvPr/>
        </p:nvSpPr>
        <p:spPr>
          <a:xfrm>
            <a:off x="2786095" y="2057710"/>
            <a:ext cx="147900" cy="138600"/>
          </a:xfrm>
          <a:prstGeom prst="triangle">
            <a:avLst>
              <a:gd name="adj" fmla="val 50000"/>
            </a:avLst>
          </a:prstGeom>
          <a:noFill/>
          <a:ln w="19050"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21"/>
          <p:cNvSpPr/>
          <p:nvPr/>
        </p:nvSpPr>
        <p:spPr>
          <a:xfrm flipH="1">
            <a:off x="1699064" y="2392365"/>
            <a:ext cx="147900" cy="138600"/>
          </a:xfrm>
          <a:prstGeom prst="triangle">
            <a:avLst>
              <a:gd name="adj" fmla="val 50000"/>
            </a:avLst>
          </a:prstGeom>
          <a:noFill/>
          <a:ln w="19050"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21"/>
          <p:cNvSpPr/>
          <p:nvPr/>
        </p:nvSpPr>
        <p:spPr>
          <a:xfrm flipH="1">
            <a:off x="1705088" y="1388450"/>
            <a:ext cx="135900" cy="138600"/>
          </a:xfrm>
          <a:prstGeom prst="ellipse">
            <a:avLst/>
          </a:prstGeom>
          <a:solidFill>
            <a:srgbClr val="FF9900"/>
          </a:solidFill>
          <a:ln w="19050"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21"/>
          <p:cNvSpPr/>
          <p:nvPr/>
        </p:nvSpPr>
        <p:spPr>
          <a:xfrm>
            <a:off x="2786163" y="2923142"/>
            <a:ext cx="135900" cy="138600"/>
          </a:xfrm>
          <a:prstGeom prst="rect">
            <a:avLst/>
          </a:prstGeom>
          <a:noFill/>
          <a:ln w="19050"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21"/>
          <p:cNvSpPr/>
          <p:nvPr/>
        </p:nvSpPr>
        <p:spPr>
          <a:xfrm>
            <a:off x="2061362" y="2726953"/>
            <a:ext cx="147900" cy="138600"/>
          </a:xfrm>
          <a:prstGeom prst="triangle">
            <a:avLst>
              <a:gd name="adj" fmla="val 50000"/>
            </a:avLst>
          </a:prstGeom>
          <a:noFill/>
          <a:ln w="19050"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21"/>
          <p:cNvSpPr/>
          <p:nvPr/>
        </p:nvSpPr>
        <p:spPr>
          <a:xfrm flipH="1">
            <a:off x="1699047" y="3061625"/>
            <a:ext cx="147900" cy="138600"/>
          </a:xfrm>
          <a:prstGeom prst="triangle">
            <a:avLst>
              <a:gd name="adj" fmla="val 50000"/>
            </a:avLst>
          </a:prstGeom>
          <a:noFill/>
          <a:ln w="19050"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21"/>
          <p:cNvSpPr/>
          <p:nvPr/>
        </p:nvSpPr>
        <p:spPr>
          <a:xfrm flipH="1">
            <a:off x="1699064" y="2057710"/>
            <a:ext cx="147900" cy="138600"/>
          </a:xfrm>
          <a:prstGeom prst="triangle">
            <a:avLst>
              <a:gd name="adj" fmla="val 50000"/>
            </a:avLst>
          </a:prstGeom>
          <a:noFill/>
          <a:ln w="19050"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21"/>
          <p:cNvSpPr/>
          <p:nvPr/>
        </p:nvSpPr>
        <p:spPr>
          <a:xfrm>
            <a:off x="3148461" y="2057710"/>
            <a:ext cx="135900" cy="138600"/>
          </a:xfrm>
          <a:prstGeom prst="rect">
            <a:avLst/>
          </a:prstGeom>
          <a:noFill/>
          <a:ln w="19050"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21"/>
          <p:cNvSpPr/>
          <p:nvPr/>
        </p:nvSpPr>
        <p:spPr>
          <a:xfrm flipH="1">
            <a:off x="1699064" y="2726987"/>
            <a:ext cx="147900" cy="138600"/>
          </a:xfrm>
          <a:prstGeom prst="triangle">
            <a:avLst>
              <a:gd name="adj" fmla="val 50000"/>
            </a:avLst>
          </a:prstGeom>
          <a:noFill/>
          <a:ln w="19050"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21"/>
          <p:cNvSpPr/>
          <p:nvPr/>
        </p:nvSpPr>
        <p:spPr>
          <a:xfrm>
            <a:off x="2061379" y="3061600"/>
            <a:ext cx="147900" cy="138600"/>
          </a:xfrm>
          <a:prstGeom prst="triangle">
            <a:avLst>
              <a:gd name="adj" fmla="val 50000"/>
            </a:avLst>
          </a:prstGeom>
          <a:noFill/>
          <a:ln w="19050"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21"/>
          <p:cNvSpPr/>
          <p:nvPr/>
        </p:nvSpPr>
        <p:spPr>
          <a:xfrm>
            <a:off x="2423780" y="2923125"/>
            <a:ext cx="147900" cy="138600"/>
          </a:xfrm>
          <a:prstGeom prst="triangle">
            <a:avLst>
              <a:gd name="adj" fmla="val 50000"/>
            </a:avLst>
          </a:prstGeom>
          <a:noFill/>
          <a:ln w="19050"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21"/>
          <p:cNvSpPr/>
          <p:nvPr/>
        </p:nvSpPr>
        <p:spPr>
          <a:xfrm>
            <a:off x="2061379" y="2057710"/>
            <a:ext cx="147900" cy="138600"/>
          </a:xfrm>
          <a:prstGeom prst="triangle">
            <a:avLst>
              <a:gd name="adj" fmla="val 50000"/>
            </a:avLst>
          </a:prstGeom>
          <a:noFill/>
          <a:ln w="19050"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21"/>
          <p:cNvSpPr/>
          <p:nvPr/>
        </p:nvSpPr>
        <p:spPr>
          <a:xfrm>
            <a:off x="2786095" y="1723097"/>
            <a:ext cx="147900" cy="138600"/>
          </a:xfrm>
          <a:prstGeom prst="triangle">
            <a:avLst>
              <a:gd name="adj" fmla="val 50000"/>
            </a:avLst>
          </a:prstGeom>
          <a:noFill/>
          <a:ln w="19050"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21"/>
          <p:cNvSpPr/>
          <p:nvPr/>
        </p:nvSpPr>
        <p:spPr>
          <a:xfrm>
            <a:off x="3136612" y="1723089"/>
            <a:ext cx="147900" cy="138600"/>
          </a:xfrm>
          <a:prstGeom prst="ellipse">
            <a:avLst/>
          </a:prstGeom>
          <a:solidFill>
            <a:srgbClr val="0000FF"/>
          </a:solidFill>
          <a:ln w="19050"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49" name="Google Shape;649;p21"/>
          <p:cNvCxnSpPr>
            <a:stCxn id="637" idx="4"/>
            <a:endCxn id="633" idx="0"/>
          </p:cNvCxnSpPr>
          <p:nvPr/>
        </p:nvCxnSpPr>
        <p:spPr>
          <a:xfrm>
            <a:off x="1773038" y="1527050"/>
            <a:ext cx="0" cy="195900"/>
          </a:xfrm>
          <a:prstGeom prst="straightConnector1">
            <a:avLst/>
          </a:prstGeom>
          <a:noFill/>
          <a:ln w="9525" cap="flat" cmpd="sng">
            <a:solidFill>
              <a:srgbClr val="595959"/>
            </a:solidFill>
            <a:prstDash val="solid"/>
            <a:round/>
            <a:headEnd type="none" w="med" len="med"/>
            <a:tailEnd type="none" w="med" len="med"/>
          </a:ln>
        </p:spPr>
      </p:cxnSp>
      <p:cxnSp>
        <p:nvCxnSpPr>
          <p:cNvPr id="650" name="Google Shape;650;p21"/>
          <p:cNvCxnSpPr>
            <a:stCxn id="633" idx="2"/>
            <a:endCxn id="641" idx="0"/>
          </p:cNvCxnSpPr>
          <p:nvPr/>
        </p:nvCxnSpPr>
        <p:spPr>
          <a:xfrm>
            <a:off x="1773038" y="1861688"/>
            <a:ext cx="0" cy="195900"/>
          </a:xfrm>
          <a:prstGeom prst="straightConnector1">
            <a:avLst/>
          </a:prstGeom>
          <a:noFill/>
          <a:ln w="9525" cap="flat" cmpd="sng">
            <a:solidFill>
              <a:srgbClr val="595959"/>
            </a:solidFill>
            <a:prstDash val="solid"/>
            <a:round/>
            <a:headEnd type="none" w="med" len="med"/>
            <a:tailEnd type="none" w="med" len="med"/>
          </a:ln>
        </p:spPr>
      </p:cxnSp>
      <p:cxnSp>
        <p:nvCxnSpPr>
          <p:cNvPr id="651" name="Google Shape;651;p21"/>
          <p:cNvCxnSpPr>
            <a:stCxn id="641" idx="3"/>
            <a:endCxn id="636" idx="0"/>
          </p:cNvCxnSpPr>
          <p:nvPr/>
        </p:nvCxnSpPr>
        <p:spPr>
          <a:xfrm>
            <a:off x="1773014" y="2196310"/>
            <a:ext cx="0" cy="196200"/>
          </a:xfrm>
          <a:prstGeom prst="straightConnector1">
            <a:avLst/>
          </a:prstGeom>
          <a:noFill/>
          <a:ln w="9525" cap="flat" cmpd="sng">
            <a:solidFill>
              <a:srgbClr val="595959"/>
            </a:solidFill>
            <a:prstDash val="solid"/>
            <a:round/>
            <a:headEnd type="none" w="med" len="med"/>
            <a:tailEnd type="none" w="med" len="med"/>
          </a:ln>
        </p:spPr>
      </p:cxnSp>
      <p:cxnSp>
        <p:nvCxnSpPr>
          <p:cNvPr id="652" name="Google Shape;652;p21"/>
          <p:cNvCxnSpPr>
            <a:stCxn id="636" idx="3"/>
            <a:endCxn id="643" idx="0"/>
          </p:cNvCxnSpPr>
          <p:nvPr/>
        </p:nvCxnSpPr>
        <p:spPr>
          <a:xfrm>
            <a:off x="1773014" y="2530965"/>
            <a:ext cx="0" cy="195900"/>
          </a:xfrm>
          <a:prstGeom prst="straightConnector1">
            <a:avLst/>
          </a:prstGeom>
          <a:noFill/>
          <a:ln w="9525" cap="flat" cmpd="sng">
            <a:solidFill>
              <a:srgbClr val="595959"/>
            </a:solidFill>
            <a:prstDash val="solid"/>
            <a:round/>
            <a:headEnd type="none" w="med" len="med"/>
            <a:tailEnd type="none" w="med" len="med"/>
          </a:ln>
        </p:spPr>
      </p:cxnSp>
      <p:cxnSp>
        <p:nvCxnSpPr>
          <p:cNvPr id="653" name="Google Shape;653;p21"/>
          <p:cNvCxnSpPr>
            <a:stCxn id="643" idx="3"/>
            <a:endCxn id="640" idx="0"/>
          </p:cNvCxnSpPr>
          <p:nvPr/>
        </p:nvCxnSpPr>
        <p:spPr>
          <a:xfrm>
            <a:off x="1773014" y="2865587"/>
            <a:ext cx="0" cy="195900"/>
          </a:xfrm>
          <a:prstGeom prst="straightConnector1">
            <a:avLst/>
          </a:prstGeom>
          <a:noFill/>
          <a:ln w="9525" cap="flat" cmpd="sng">
            <a:solidFill>
              <a:srgbClr val="595959"/>
            </a:solidFill>
            <a:prstDash val="solid"/>
            <a:round/>
            <a:headEnd type="none" w="med" len="med"/>
            <a:tailEnd type="none" w="med" len="med"/>
          </a:ln>
        </p:spPr>
      </p:cxnSp>
      <p:cxnSp>
        <p:nvCxnSpPr>
          <p:cNvPr id="654" name="Google Shape;654;p21"/>
          <p:cNvCxnSpPr>
            <a:stCxn id="644" idx="0"/>
            <a:endCxn id="639" idx="3"/>
          </p:cNvCxnSpPr>
          <p:nvPr/>
        </p:nvCxnSpPr>
        <p:spPr>
          <a:xfrm rot="10800000">
            <a:off x="2135329" y="2865700"/>
            <a:ext cx="0" cy="195900"/>
          </a:xfrm>
          <a:prstGeom prst="straightConnector1">
            <a:avLst/>
          </a:prstGeom>
          <a:noFill/>
          <a:ln w="9525" cap="flat" cmpd="sng">
            <a:solidFill>
              <a:srgbClr val="595959"/>
            </a:solidFill>
            <a:prstDash val="solid"/>
            <a:round/>
            <a:headEnd type="none" w="med" len="med"/>
            <a:tailEnd type="none" w="med" len="med"/>
          </a:ln>
        </p:spPr>
      </p:cxnSp>
      <p:cxnSp>
        <p:nvCxnSpPr>
          <p:cNvPr id="655" name="Google Shape;655;p21"/>
          <p:cNvCxnSpPr>
            <a:stCxn id="639" idx="0"/>
            <a:endCxn id="646" idx="3"/>
          </p:cNvCxnSpPr>
          <p:nvPr/>
        </p:nvCxnSpPr>
        <p:spPr>
          <a:xfrm rot="10800000">
            <a:off x="2135312" y="2196253"/>
            <a:ext cx="0" cy="530700"/>
          </a:xfrm>
          <a:prstGeom prst="straightConnector1">
            <a:avLst/>
          </a:prstGeom>
          <a:noFill/>
          <a:ln w="9525" cap="flat" cmpd="sng">
            <a:solidFill>
              <a:srgbClr val="595959"/>
            </a:solidFill>
            <a:prstDash val="solid"/>
            <a:round/>
            <a:headEnd type="none" w="med" len="med"/>
            <a:tailEnd type="none" w="med" len="med"/>
          </a:ln>
        </p:spPr>
      </p:cxnSp>
      <p:cxnSp>
        <p:nvCxnSpPr>
          <p:cNvPr id="656" name="Google Shape;656;p21"/>
          <p:cNvCxnSpPr>
            <a:stCxn id="639" idx="3"/>
            <a:endCxn id="645" idx="1"/>
          </p:cNvCxnSpPr>
          <p:nvPr/>
        </p:nvCxnSpPr>
        <p:spPr>
          <a:xfrm>
            <a:off x="2135312" y="2865553"/>
            <a:ext cx="325500" cy="126900"/>
          </a:xfrm>
          <a:prstGeom prst="straightConnector1">
            <a:avLst/>
          </a:prstGeom>
          <a:noFill/>
          <a:ln w="9525" cap="flat" cmpd="sng">
            <a:solidFill>
              <a:srgbClr val="595959"/>
            </a:solidFill>
            <a:prstDash val="solid"/>
            <a:round/>
            <a:headEnd type="none" w="med" len="med"/>
            <a:tailEnd type="none" w="med" len="med"/>
          </a:ln>
        </p:spPr>
      </p:cxnSp>
      <p:cxnSp>
        <p:nvCxnSpPr>
          <p:cNvPr id="657" name="Google Shape;657;p21"/>
          <p:cNvCxnSpPr>
            <a:stCxn id="645" idx="5"/>
            <a:endCxn id="638" idx="1"/>
          </p:cNvCxnSpPr>
          <p:nvPr/>
        </p:nvCxnSpPr>
        <p:spPr>
          <a:xfrm>
            <a:off x="2534705" y="2992425"/>
            <a:ext cx="251400" cy="0"/>
          </a:xfrm>
          <a:prstGeom prst="straightConnector1">
            <a:avLst/>
          </a:prstGeom>
          <a:noFill/>
          <a:ln w="9525" cap="flat" cmpd="sng">
            <a:solidFill>
              <a:srgbClr val="595959"/>
            </a:solidFill>
            <a:prstDash val="solid"/>
            <a:round/>
            <a:headEnd type="none" w="med" len="med"/>
            <a:tailEnd type="none" w="med" len="med"/>
          </a:ln>
        </p:spPr>
      </p:cxnSp>
      <p:cxnSp>
        <p:nvCxnSpPr>
          <p:cNvPr id="658" name="Google Shape;658;p21"/>
          <p:cNvCxnSpPr>
            <a:stCxn id="638" idx="3"/>
            <a:endCxn id="632" idx="2"/>
          </p:cNvCxnSpPr>
          <p:nvPr/>
        </p:nvCxnSpPr>
        <p:spPr>
          <a:xfrm>
            <a:off x="2922063" y="2992442"/>
            <a:ext cx="214500" cy="0"/>
          </a:xfrm>
          <a:prstGeom prst="straightConnector1">
            <a:avLst/>
          </a:prstGeom>
          <a:noFill/>
          <a:ln w="9525" cap="flat" cmpd="sng">
            <a:solidFill>
              <a:srgbClr val="595959"/>
            </a:solidFill>
            <a:prstDash val="solid"/>
            <a:round/>
            <a:headEnd type="none" w="med" len="med"/>
            <a:tailEnd type="none" w="med" len="med"/>
          </a:ln>
        </p:spPr>
      </p:cxnSp>
      <p:cxnSp>
        <p:nvCxnSpPr>
          <p:cNvPr id="659" name="Google Shape;659;p21"/>
          <p:cNvCxnSpPr>
            <a:stCxn id="646" idx="5"/>
            <a:endCxn id="634" idx="1"/>
          </p:cNvCxnSpPr>
          <p:nvPr/>
        </p:nvCxnSpPr>
        <p:spPr>
          <a:xfrm>
            <a:off x="2172304" y="2127010"/>
            <a:ext cx="288300" cy="0"/>
          </a:xfrm>
          <a:prstGeom prst="straightConnector1">
            <a:avLst/>
          </a:prstGeom>
          <a:noFill/>
          <a:ln w="9525" cap="flat" cmpd="sng">
            <a:solidFill>
              <a:srgbClr val="595959"/>
            </a:solidFill>
            <a:prstDash val="solid"/>
            <a:round/>
            <a:headEnd type="none" w="med" len="med"/>
            <a:tailEnd type="none" w="med" len="med"/>
          </a:ln>
        </p:spPr>
      </p:cxnSp>
      <p:cxnSp>
        <p:nvCxnSpPr>
          <p:cNvPr id="660" name="Google Shape;660;p21"/>
          <p:cNvCxnSpPr>
            <a:stCxn id="640" idx="1"/>
            <a:endCxn id="644" idx="1"/>
          </p:cNvCxnSpPr>
          <p:nvPr/>
        </p:nvCxnSpPr>
        <p:spPr>
          <a:xfrm>
            <a:off x="1809972" y="3130925"/>
            <a:ext cx="288300" cy="0"/>
          </a:xfrm>
          <a:prstGeom prst="straightConnector1">
            <a:avLst/>
          </a:prstGeom>
          <a:noFill/>
          <a:ln w="9525" cap="flat" cmpd="sng">
            <a:solidFill>
              <a:srgbClr val="595959"/>
            </a:solidFill>
            <a:prstDash val="solid"/>
            <a:round/>
            <a:headEnd type="none" w="med" len="med"/>
            <a:tailEnd type="none" w="med" len="med"/>
          </a:ln>
        </p:spPr>
      </p:cxnSp>
      <p:cxnSp>
        <p:nvCxnSpPr>
          <p:cNvPr id="661" name="Google Shape;661;p21"/>
          <p:cNvCxnSpPr>
            <a:stCxn id="634" idx="5"/>
            <a:endCxn id="635" idx="1"/>
          </p:cNvCxnSpPr>
          <p:nvPr/>
        </p:nvCxnSpPr>
        <p:spPr>
          <a:xfrm>
            <a:off x="2534653" y="2127010"/>
            <a:ext cx="288300" cy="0"/>
          </a:xfrm>
          <a:prstGeom prst="straightConnector1">
            <a:avLst/>
          </a:prstGeom>
          <a:noFill/>
          <a:ln w="9525" cap="flat" cmpd="sng">
            <a:solidFill>
              <a:srgbClr val="595959"/>
            </a:solidFill>
            <a:prstDash val="solid"/>
            <a:round/>
            <a:headEnd type="none" w="med" len="med"/>
            <a:tailEnd type="none" w="med" len="med"/>
          </a:ln>
        </p:spPr>
      </p:cxnSp>
      <p:cxnSp>
        <p:nvCxnSpPr>
          <p:cNvPr id="662" name="Google Shape;662;p21"/>
          <p:cNvCxnSpPr>
            <a:stCxn id="635" idx="0"/>
            <a:endCxn id="647" idx="3"/>
          </p:cNvCxnSpPr>
          <p:nvPr/>
        </p:nvCxnSpPr>
        <p:spPr>
          <a:xfrm rot="10800000">
            <a:off x="2860045" y="1861810"/>
            <a:ext cx="0" cy="195900"/>
          </a:xfrm>
          <a:prstGeom prst="straightConnector1">
            <a:avLst/>
          </a:prstGeom>
          <a:noFill/>
          <a:ln w="9525" cap="flat" cmpd="sng">
            <a:solidFill>
              <a:srgbClr val="595959"/>
            </a:solidFill>
            <a:prstDash val="solid"/>
            <a:round/>
            <a:headEnd type="none" w="med" len="med"/>
            <a:tailEnd type="none" w="med" len="med"/>
          </a:ln>
        </p:spPr>
      </p:cxnSp>
      <p:cxnSp>
        <p:nvCxnSpPr>
          <p:cNvPr id="663" name="Google Shape;663;p21"/>
          <p:cNvCxnSpPr>
            <a:stCxn id="635" idx="5"/>
            <a:endCxn id="642" idx="1"/>
          </p:cNvCxnSpPr>
          <p:nvPr/>
        </p:nvCxnSpPr>
        <p:spPr>
          <a:xfrm>
            <a:off x="2897020" y="2127010"/>
            <a:ext cx="251400" cy="0"/>
          </a:xfrm>
          <a:prstGeom prst="straightConnector1">
            <a:avLst/>
          </a:prstGeom>
          <a:noFill/>
          <a:ln w="9525" cap="flat" cmpd="sng">
            <a:solidFill>
              <a:srgbClr val="595959"/>
            </a:solidFill>
            <a:prstDash val="solid"/>
            <a:round/>
            <a:headEnd type="none" w="med" len="med"/>
            <a:tailEnd type="none" w="med" len="med"/>
          </a:ln>
        </p:spPr>
      </p:cxnSp>
      <p:cxnSp>
        <p:nvCxnSpPr>
          <p:cNvPr id="664" name="Google Shape;664;p21"/>
          <p:cNvCxnSpPr>
            <a:stCxn id="642" idx="0"/>
            <a:endCxn id="648" idx="4"/>
          </p:cNvCxnSpPr>
          <p:nvPr/>
        </p:nvCxnSpPr>
        <p:spPr>
          <a:xfrm rot="10800000">
            <a:off x="3210711" y="1861810"/>
            <a:ext cx="5700" cy="195900"/>
          </a:xfrm>
          <a:prstGeom prst="straightConnector1">
            <a:avLst/>
          </a:prstGeom>
          <a:noFill/>
          <a:ln w="9525" cap="flat" cmpd="sng">
            <a:solidFill>
              <a:srgbClr val="595959"/>
            </a:solidFill>
            <a:prstDash val="solid"/>
            <a:round/>
            <a:headEnd type="none" w="med" len="med"/>
            <a:tailEnd type="none" w="med" len="med"/>
          </a:ln>
        </p:spPr>
      </p:cxnSp>
      <p:sp>
        <p:nvSpPr>
          <p:cNvPr id="665" name="Google Shape;665;p21"/>
          <p:cNvSpPr/>
          <p:nvPr/>
        </p:nvSpPr>
        <p:spPr>
          <a:xfrm flipH="1">
            <a:off x="1351764" y="2392365"/>
            <a:ext cx="147900" cy="138600"/>
          </a:xfrm>
          <a:prstGeom prst="triangle">
            <a:avLst>
              <a:gd name="adj" fmla="val 50000"/>
            </a:avLst>
          </a:prstGeom>
          <a:noFill/>
          <a:ln w="19050"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66" name="Google Shape;666;p21"/>
          <p:cNvCxnSpPr>
            <a:stCxn id="665" idx="0"/>
            <a:endCxn id="641" idx="3"/>
          </p:cNvCxnSpPr>
          <p:nvPr/>
        </p:nvCxnSpPr>
        <p:spPr>
          <a:xfrm rot="10800000" flipH="1">
            <a:off x="1425714" y="2196165"/>
            <a:ext cx="347400" cy="196200"/>
          </a:xfrm>
          <a:prstGeom prst="straightConnector1">
            <a:avLst/>
          </a:prstGeom>
          <a:noFill/>
          <a:ln w="9525" cap="flat" cmpd="sng">
            <a:solidFill>
              <a:srgbClr val="595959"/>
            </a:solidFill>
            <a:prstDash val="solid"/>
            <a:round/>
            <a:headEnd type="none" w="med" len="med"/>
            <a:tailEnd type="none" w="med" len="med"/>
          </a:ln>
        </p:spPr>
      </p:cxnSp>
      <p:cxnSp>
        <p:nvCxnSpPr>
          <p:cNvPr id="667" name="Google Shape;667;p21"/>
          <p:cNvCxnSpPr>
            <a:stCxn id="665" idx="3"/>
            <a:endCxn id="643" idx="0"/>
          </p:cNvCxnSpPr>
          <p:nvPr/>
        </p:nvCxnSpPr>
        <p:spPr>
          <a:xfrm>
            <a:off x="1425714" y="2530965"/>
            <a:ext cx="347400" cy="195900"/>
          </a:xfrm>
          <a:prstGeom prst="straightConnector1">
            <a:avLst/>
          </a:prstGeom>
          <a:noFill/>
          <a:ln w="9525" cap="flat" cmpd="sng">
            <a:solidFill>
              <a:srgbClr val="595959"/>
            </a:solidFill>
            <a:prstDash val="solid"/>
            <a:round/>
            <a:headEnd type="none" w="med" len="med"/>
            <a:tailEnd type="none" w="med" len="med"/>
          </a:ln>
        </p:spPr>
      </p:cxnSp>
      <p:sp>
        <p:nvSpPr>
          <p:cNvPr id="668" name="Google Shape;668;p21"/>
          <p:cNvSpPr/>
          <p:nvPr/>
        </p:nvSpPr>
        <p:spPr>
          <a:xfrm>
            <a:off x="5651212" y="2923160"/>
            <a:ext cx="147900" cy="138600"/>
          </a:xfrm>
          <a:prstGeom prst="ellipse">
            <a:avLst/>
          </a:prstGeom>
          <a:solidFill>
            <a:srgbClr val="FF0000"/>
          </a:solidFill>
          <a:ln w="19050"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21"/>
          <p:cNvSpPr/>
          <p:nvPr/>
        </p:nvSpPr>
        <p:spPr>
          <a:xfrm rot="5400000" flipH="1">
            <a:off x="5291394" y="2062051"/>
            <a:ext cx="135900" cy="138600"/>
          </a:xfrm>
          <a:prstGeom prst="rect">
            <a:avLst/>
          </a:prstGeom>
          <a:noFill/>
          <a:ln w="19050"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21"/>
          <p:cNvSpPr/>
          <p:nvPr/>
        </p:nvSpPr>
        <p:spPr>
          <a:xfrm>
            <a:off x="4938328" y="2057710"/>
            <a:ext cx="147900" cy="138600"/>
          </a:xfrm>
          <a:prstGeom prst="triangle">
            <a:avLst>
              <a:gd name="adj" fmla="val 50000"/>
            </a:avLst>
          </a:prstGeom>
          <a:noFill/>
          <a:ln w="19050"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21"/>
          <p:cNvSpPr/>
          <p:nvPr/>
        </p:nvSpPr>
        <p:spPr>
          <a:xfrm>
            <a:off x="4577303" y="1865047"/>
            <a:ext cx="147900" cy="138600"/>
          </a:xfrm>
          <a:prstGeom prst="triangle">
            <a:avLst>
              <a:gd name="adj" fmla="val 50000"/>
            </a:avLst>
          </a:prstGeom>
          <a:noFill/>
          <a:ln w="19050"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21"/>
          <p:cNvSpPr/>
          <p:nvPr/>
        </p:nvSpPr>
        <p:spPr>
          <a:xfrm flipH="1">
            <a:off x="4213664" y="2392365"/>
            <a:ext cx="147900" cy="138600"/>
          </a:xfrm>
          <a:prstGeom prst="triangle">
            <a:avLst>
              <a:gd name="adj" fmla="val 50000"/>
            </a:avLst>
          </a:prstGeom>
          <a:noFill/>
          <a:ln w="19050"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21"/>
          <p:cNvSpPr/>
          <p:nvPr/>
        </p:nvSpPr>
        <p:spPr>
          <a:xfrm rot="5400000" flipH="1">
            <a:off x="5633783" y="2061905"/>
            <a:ext cx="135900" cy="138600"/>
          </a:xfrm>
          <a:prstGeom prst="ellipse">
            <a:avLst/>
          </a:prstGeom>
          <a:solidFill>
            <a:srgbClr val="FF9900"/>
          </a:solidFill>
          <a:ln w="19050"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21"/>
          <p:cNvSpPr/>
          <p:nvPr/>
        </p:nvSpPr>
        <p:spPr>
          <a:xfrm>
            <a:off x="5300763" y="2923142"/>
            <a:ext cx="135900" cy="138600"/>
          </a:xfrm>
          <a:prstGeom prst="rect">
            <a:avLst/>
          </a:prstGeom>
          <a:noFill/>
          <a:ln w="19050"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21"/>
          <p:cNvSpPr/>
          <p:nvPr/>
        </p:nvSpPr>
        <p:spPr>
          <a:xfrm>
            <a:off x="4575962" y="2726953"/>
            <a:ext cx="147900" cy="138600"/>
          </a:xfrm>
          <a:prstGeom prst="triangle">
            <a:avLst>
              <a:gd name="adj" fmla="val 50000"/>
            </a:avLst>
          </a:prstGeom>
          <a:noFill/>
          <a:ln w="19050"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21"/>
          <p:cNvSpPr/>
          <p:nvPr/>
        </p:nvSpPr>
        <p:spPr>
          <a:xfrm flipH="1">
            <a:off x="4213647" y="3061625"/>
            <a:ext cx="147900" cy="138600"/>
          </a:xfrm>
          <a:prstGeom prst="triangle">
            <a:avLst>
              <a:gd name="adj" fmla="val 50000"/>
            </a:avLst>
          </a:prstGeom>
          <a:noFill/>
          <a:ln w="19050"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21"/>
          <p:cNvSpPr/>
          <p:nvPr/>
        </p:nvSpPr>
        <p:spPr>
          <a:xfrm flipH="1">
            <a:off x="4213664" y="2057710"/>
            <a:ext cx="147900" cy="138600"/>
          </a:xfrm>
          <a:prstGeom prst="triangle">
            <a:avLst>
              <a:gd name="adj" fmla="val 50000"/>
            </a:avLst>
          </a:prstGeom>
          <a:noFill/>
          <a:ln w="19050"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21"/>
          <p:cNvSpPr/>
          <p:nvPr/>
        </p:nvSpPr>
        <p:spPr>
          <a:xfrm>
            <a:off x="4939669" y="1865047"/>
            <a:ext cx="135900" cy="138600"/>
          </a:xfrm>
          <a:prstGeom prst="rect">
            <a:avLst/>
          </a:prstGeom>
          <a:noFill/>
          <a:ln w="19050"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21"/>
          <p:cNvSpPr/>
          <p:nvPr/>
        </p:nvSpPr>
        <p:spPr>
          <a:xfrm flipH="1">
            <a:off x="4213664" y="2726987"/>
            <a:ext cx="147900" cy="138600"/>
          </a:xfrm>
          <a:prstGeom prst="triangle">
            <a:avLst>
              <a:gd name="adj" fmla="val 50000"/>
            </a:avLst>
          </a:prstGeom>
          <a:noFill/>
          <a:ln w="19050"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21"/>
          <p:cNvSpPr/>
          <p:nvPr/>
        </p:nvSpPr>
        <p:spPr>
          <a:xfrm>
            <a:off x="4575979" y="3252100"/>
            <a:ext cx="147900" cy="138600"/>
          </a:xfrm>
          <a:prstGeom prst="triangle">
            <a:avLst>
              <a:gd name="adj" fmla="val 50000"/>
            </a:avLst>
          </a:prstGeom>
          <a:noFill/>
          <a:ln w="19050"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21"/>
          <p:cNvSpPr/>
          <p:nvPr/>
        </p:nvSpPr>
        <p:spPr>
          <a:xfrm>
            <a:off x="4938355" y="2784550"/>
            <a:ext cx="147900" cy="138600"/>
          </a:xfrm>
          <a:prstGeom prst="triangle">
            <a:avLst>
              <a:gd name="adj" fmla="val 50000"/>
            </a:avLst>
          </a:prstGeom>
          <a:noFill/>
          <a:ln w="19050"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21"/>
          <p:cNvSpPr/>
          <p:nvPr/>
        </p:nvSpPr>
        <p:spPr>
          <a:xfrm>
            <a:off x="4575979" y="2057710"/>
            <a:ext cx="147900" cy="138600"/>
          </a:xfrm>
          <a:prstGeom prst="triangle">
            <a:avLst>
              <a:gd name="adj" fmla="val 50000"/>
            </a:avLst>
          </a:prstGeom>
          <a:noFill/>
          <a:ln w="19050"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21"/>
          <p:cNvSpPr/>
          <p:nvPr/>
        </p:nvSpPr>
        <p:spPr>
          <a:xfrm>
            <a:off x="4577303" y="1530435"/>
            <a:ext cx="147900" cy="138600"/>
          </a:xfrm>
          <a:prstGeom prst="triangle">
            <a:avLst>
              <a:gd name="adj" fmla="val 50000"/>
            </a:avLst>
          </a:prstGeom>
          <a:noFill/>
          <a:ln w="19050"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21"/>
          <p:cNvSpPr/>
          <p:nvPr/>
        </p:nvSpPr>
        <p:spPr>
          <a:xfrm>
            <a:off x="4927821" y="1530427"/>
            <a:ext cx="147900" cy="138600"/>
          </a:xfrm>
          <a:prstGeom prst="ellipse">
            <a:avLst/>
          </a:prstGeom>
          <a:solidFill>
            <a:srgbClr val="0000FF"/>
          </a:solidFill>
          <a:ln w="19050"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85" name="Google Shape;685;p21"/>
          <p:cNvCxnSpPr>
            <a:stCxn id="673" idx="4"/>
            <a:endCxn id="669" idx="0"/>
          </p:cNvCxnSpPr>
          <p:nvPr/>
        </p:nvCxnSpPr>
        <p:spPr>
          <a:xfrm rot="10800000">
            <a:off x="5428733" y="2131205"/>
            <a:ext cx="203700" cy="0"/>
          </a:xfrm>
          <a:prstGeom prst="straightConnector1">
            <a:avLst/>
          </a:prstGeom>
          <a:noFill/>
          <a:ln w="9525" cap="flat" cmpd="sng">
            <a:solidFill>
              <a:srgbClr val="595959"/>
            </a:solidFill>
            <a:prstDash val="solid"/>
            <a:round/>
            <a:headEnd type="none" w="med" len="med"/>
            <a:tailEnd type="none" w="med" len="med"/>
          </a:ln>
        </p:spPr>
      </p:cxnSp>
      <p:cxnSp>
        <p:nvCxnSpPr>
          <p:cNvPr id="686" name="Google Shape;686;p21"/>
          <p:cNvCxnSpPr>
            <a:stCxn id="669" idx="2"/>
            <a:endCxn id="670" idx="5"/>
          </p:cNvCxnSpPr>
          <p:nvPr/>
        </p:nvCxnSpPr>
        <p:spPr>
          <a:xfrm rot="10800000">
            <a:off x="5049144" y="2127151"/>
            <a:ext cx="240900" cy="4200"/>
          </a:xfrm>
          <a:prstGeom prst="straightConnector1">
            <a:avLst/>
          </a:prstGeom>
          <a:noFill/>
          <a:ln w="9525" cap="flat" cmpd="sng">
            <a:solidFill>
              <a:srgbClr val="595959"/>
            </a:solidFill>
            <a:prstDash val="solid"/>
            <a:round/>
            <a:headEnd type="none" w="med" len="med"/>
            <a:tailEnd type="none" w="med" len="med"/>
          </a:ln>
        </p:spPr>
      </p:cxnSp>
      <p:cxnSp>
        <p:nvCxnSpPr>
          <p:cNvPr id="687" name="Google Shape;687;p21"/>
          <p:cNvCxnSpPr>
            <a:stCxn id="677" idx="1"/>
            <a:endCxn id="682" idx="1"/>
          </p:cNvCxnSpPr>
          <p:nvPr/>
        </p:nvCxnSpPr>
        <p:spPr>
          <a:xfrm>
            <a:off x="4324589" y="2127010"/>
            <a:ext cx="288300" cy="0"/>
          </a:xfrm>
          <a:prstGeom prst="straightConnector1">
            <a:avLst/>
          </a:prstGeom>
          <a:noFill/>
          <a:ln w="9525" cap="flat" cmpd="sng">
            <a:solidFill>
              <a:srgbClr val="595959"/>
            </a:solidFill>
            <a:prstDash val="solid"/>
            <a:round/>
            <a:headEnd type="none" w="med" len="med"/>
            <a:tailEnd type="none" w="med" len="med"/>
          </a:ln>
        </p:spPr>
      </p:cxnSp>
      <p:cxnSp>
        <p:nvCxnSpPr>
          <p:cNvPr id="688" name="Google Shape;688;p21"/>
          <p:cNvCxnSpPr>
            <a:stCxn id="672" idx="3"/>
            <a:endCxn id="679" idx="0"/>
          </p:cNvCxnSpPr>
          <p:nvPr/>
        </p:nvCxnSpPr>
        <p:spPr>
          <a:xfrm>
            <a:off x="4287614" y="2530965"/>
            <a:ext cx="0" cy="195900"/>
          </a:xfrm>
          <a:prstGeom prst="straightConnector1">
            <a:avLst/>
          </a:prstGeom>
          <a:noFill/>
          <a:ln w="9525" cap="flat" cmpd="sng">
            <a:solidFill>
              <a:srgbClr val="595959"/>
            </a:solidFill>
            <a:prstDash val="solid"/>
            <a:round/>
            <a:headEnd type="none" w="med" len="med"/>
            <a:tailEnd type="none" w="med" len="med"/>
          </a:ln>
        </p:spPr>
      </p:cxnSp>
      <p:cxnSp>
        <p:nvCxnSpPr>
          <p:cNvPr id="689" name="Google Shape;689;p21"/>
          <p:cNvCxnSpPr>
            <a:stCxn id="679" idx="3"/>
            <a:endCxn id="676" idx="0"/>
          </p:cNvCxnSpPr>
          <p:nvPr/>
        </p:nvCxnSpPr>
        <p:spPr>
          <a:xfrm>
            <a:off x="4287614" y="2865587"/>
            <a:ext cx="0" cy="195900"/>
          </a:xfrm>
          <a:prstGeom prst="straightConnector1">
            <a:avLst/>
          </a:prstGeom>
          <a:noFill/>
          <a:ln w="9525" cap="flat" cmpd="sng">
            <a:solidFill>
              <a:srgbClr val="595959"/>
            </a:solidFill>
            <a:prstDash val="solid"/>
            <a:round/>
            <a:headEnd type="none" w="med" len="med"/>
            <a:tailEnd type="none" w="med" len="med"/>
          </a:ln>
        </p:spPr>
      </p:cxnSp>
      <p:cxnSp>
        <p:nvCxnSpPr>
          <p:cNvPr id="690" name="Google Shape;690;p21"/>
          <p:cNvCxnSpPr>
            <a:stCxn id="680" idx="0"/>
            <a:endCxn id="675" idx="3"/>
          </p:cNvCxnSpPr>
          <p:nvPr/>
        </p:nvCxnSpPr>
        <p:spPr>
          <a:xfrm rot="10800000">
            <a:off x="4649929" y="2865700"/>
            <a:ext cx="0" cy="386400"/>
          </a:xfrm>
          <a:prstGeom prst="straightConnector1">
            <a:avLst/>
          </a:prstGeom>
          <a:noFill/>
          <a:ln w="9525" cap="flat" cmpd="sng">
            <a:solidFill>
              <a:srgbClr val="595959"/>
            </a:solidFill>
            <a:prstDash val="solid"/>
            <a:round/>
            <a:headEnd type="none" w="med" len="med"/>
            <a:tailEnd type="none" w="med" len="med"/>
          </a:ln>
        </p:spPr>
      </p:cxnSp>
      <p:cxnSp>
        <p:nvCxnSpPr>
          <p:cNvPr id="691" name="Google Shape;691;p21"/>
          <p:cNvCxnSpPr>
            <a:stCxn id="672" idx="0"/>
            <a:endCxn id="677" idx="3"/>
          </p:cNvCxnSpPr>
          <p:nvPr/>
        </p:nvCxnSpPr>
        <p:spPr>
          <a:xfrm rot="10800000">
            <a:off x="4287614" y="2196165"/>
            <a:ext cx="0" cy="196200"/>
          </a:xfrm>
          <a:prstGeom prst="straightConnector1">
            <a:avLst/>
          </a:prstGeom>
          <a:noFill/>
          <a:ln w="9525" cap="flat" cmpd="sng">
            <a:solidFill>
              <a:srgbClr val="595959"/>
            </a:solidFill>
            <a:prstDash val="solid"/>
            <a:round/>
            <a:headEnd type="none" w="med" len="med"/>
            <a:tailEnd type="none" w="med" len="med"/>
          </a:ln>
        </p:spPr>
      </p:cxnSp>
      <p:cxnSp>
        <p:nvCxnSpPr>
          <p:cNvPr id="692" name="Google Shape;692;p21"/>
          <p:cNvCxnSpPr>
            <a:stCxn id="675" idx="3"/>
            <a:endCxn id="681" idx="1"/>
          </p:cNvCxnSpPr>
          <p:nvPr/>
        </p:nvCxnSpPr>
        <p:spPr>
          <a:xfrm rot="10800000" flipH="1">
            <a:off x="4649912" y="2853853"/>
            <a:ext cx="325500" cy="11700"/>
          </a:xfrm>
          <a:prstGeom prst="straightConnector1">
            <a:avLst/>
          </a:prstGeom>
          <a:noFill/>
          <a:ln w="9525" cap="flat" cmpd="sng">
            <a:solidFill>
              <a:srgbClr val="595959"/>
            </a:solidFill>
            <a:prstDash val="solid"/>
            <a:round/>
            <a:headEnd type="none" w="med" len="med"/>
            <a:tailEnd type="none" w="med" len="med"/>
          </a:ln>
        </p:spPr>
      </p:cxnSp>
      <p:cxnSp>
        <p:nvCxnSpPr>
          <p:cNvPr id="693" name="Google Shape;693;p21"/>
          <p:cNvCxnSpPr>
            <a:stCxn id="681" idx="0"/>
            <a:endCxn id="670" idx="3"/>
          </p:cNvCxnSpPr>
          <p:nvPr/>
        </p:nvCxnSpPr>
        <p:spPr>
          <a:xfrm rot="10800000">
            <a:off x="5012305" y="2196250"/>
            <a:ext cx="0" cy="588300"/>
          </a:xfrm>
          <a:prstGeom prst="straightConnector1">
            <a:avLst/>
          </a:prstGeom>
          <a:noFill/>
          <a:ln w="9525" cap="flat" cmpd="sng">
            <a:solidFill>
              <a:srgbClr val="595959"/>
            </a:solidFill>
            <a:prstDash val="solid"/>
            <a:round/>
            <a:headEnd type="none" w="med" len="med"/>
            <a:tailEnd type="none" w="med" len="med"/>
          </a:ln>
        </p:spPr>
      </p:cxnSp>
      <p:cxnSp>
        <p:nvCxnSpPr>
          <p:cNvPr id="694" name="Google Shape;694;p21"/>
          <p:cNvCxnSpPr>
            <a:stCxn id="674" idx="3"/>
            <a:endCxn id="668" idx="2"/>
          </p:cNvCxnSpPr>
          <p:nvPr/>
        </p:nvCxnSpPr>
        <p:spPr>
          <a:xfrm>
            <a:off x="5436663" y="2992442"/>
            <a:ext cx="214500" cy="0"/>
          </a:xfrm>
          <a:prstGeom prst="straightConnector1">
            <a:avLst/>
          </a:prstGeom>
          <a:noFill/>
          <a:ln w="9525" cap="flat" cmpd="sng">
            <a:solidFill>
              <a:srgbClr val="595959"/>
            </a:solidFill>
            <a:prstDash val="solid"/>
            <a:round/>
            <a:headEnd type="none" w="med" len="med"/>
            <a:tailEnd type="none" w="med" len="med"/>
          </a:ln>
        </p:spPr>
      </p:cxnSp>
      <p:cxnSp>
        <p:nvCxnSpPr>
          <p:cNvPr id="695" name="Google Shape;695;p21"/>
          <p:cNvCxnSpPr>
            <a:stCxn id="682" idx="5"/>
            <a:endCxn id="670" idx="1"/>
          </p:cNvCxnSpPr>
          <p:nvPr/>
        </p:nvCxnSpPr>
        <p:spPr>
          <a:xfrm>
            <a:off x="4686904" y="2127010"/>
            <a:ext cx="288300" cy="0"/>
          </a:xfrm>
          <a:prstGeom prst="straightConnector1">
            <a:avLst/>
          </a:prstGeom>
          <a:noFill/>
          <a:ln w="9525" cap="flat" cmpd="sng">
            <a:solidFill>
              <a:srgbClr val="595959"/>
            </a:solidFill>
            <a:prstDash val="solid"/>
            <a:round/>
            <a:headEnd type="none" w="med" len="med"/>
            <a:tailEnd type="none" w="med" len="med"/>
          </a:ln>
        </p:spPr>
      </p:cxnSp>
      <p:cxnSp>
        <p:nvCxnSpPr>
          <p:cNvPr id="696" name="Google Shape;696;p21"/>
          <p:cNvCxnSpPr>
            <a:stCxn id="674" idx="1"/>
            <a:endCxn id="680" idx="0"/>
          </p:cNvCxnSpPr>
          <p:nvPr/>
        </p:nvCxnSpPr>
        <p:spPr>
          <a:xfrm flipH="1">
            <a:off x="4650063" y="2992442"/>
            <a:ext cx="650700" cy="259800"/>
          </a:xfrm>
          <a:prstGeom prst="straightConnector1">
            <a:avLst/>
          </a:prstGeom>
          <a:noFill/>
          <a:ln w="9525" cap="flat" cmpd="sng">
            <a:solidFill>
              <a:srgbClr val="595959"/>
            </a:solidFill>
            <a:prstDash val="solid"/>
            <a:round/>
            <a:headEnd type="none" w="med" len="med"/>
            <a:tailEnd type="none" w="med" len="med"/>
          </a:ln>
        </p:spPr>
      </p:cxnSp>
      <p:cxnSp>
        <p:nvCxnSpPr>
          <p:cNvPr id="697" name="Google Shape;697;p21"/>
          <p:cNvCxnSpPr>
            <a:stCxn id="677" idx="0"/>
            <a:endCxn id="671" idx="1"/>
          </p:cNvCxnSpPr>
          <p:nvPr/>
        </p:nvCxnSpPr>
        <p:spPr>
          <a:xfrm rot="10800000" flipH="1">
            <a:off x="4287614" y="1934410"/>
            <a:ext cx="326700" cy="123300"/>
          </a:xfrm>
          <a:prstGeom prst="straightConnector1">
            <a:avLst/>
          </a:prstGeom>
          <a:noFill/>
          <a:ln w="9525" cap="flat" cmpd="sng">
            <a:solidFill>
              <a:srgbClr val="595959"/>
            </a:solidFill>
            <a:prstDash val="solid"/>
            <a:round/>
            <a:headEnd type="none" w="med" len="med"/>
            <a:tailEnd type="none" w="med" len="med"/>
          </a:ln>
        </p:spPr>
      </p:cxnSp>
      <p:cxnSp>
        <p:nvCxnSpPr>
          <p:cNvPr id="698" name="Google Shape;698;p21"/>
          <p:cNvCxnSpPr>
            <a:stCxn id="671" idx="0"/>
            <a:endCxn id="683" idx="3"/>
          </p:cNvCxnSpPr>
          <p:nvPr/>
        </p:nvCxnSpPr>
        <p:spPr>
          <a:xfrm rot="10800000">
            <a:off x="4651253" y="1669147"/>
            <a:ext cx="0" cy="195900"/>
          </a:xfrm>
          <a:prstGeom prst="straightConnector1">
            <a:avLst/>
          </a:prstGeom>
          <a:noFill/>
          <a:ln w="9525" cap="flat" cmpd="sng">
            <a:solidFill>
              <a:srgbClr val="595959"/>
            </a:solidFill>
            <a:prstDash val="solid"/>
            <a:round/>
            <a:headEnd type="none" w="med" len="med"/>
            <a:tailEnd type="none" w="med" len="med"/>
          </a:ln>
        </p:spPr>
      </p:cxnSp>
      <p:cxnSp>
        <p:nvCxnSpPr>
          <p:cNvPr id="699" name="Google Shape;699;p21"/>
          <p:cNvCxnSpPr>
            <a:stCxn id="671" idx="5"/>
            <a:endCxn id="678" idx="1"/>
          </p:cNvCxnSpPr>
          <p:nvPr/>
        </p:nvCxnSpPr>
        <p:spPr>
          <a:xfrm>
            <a:off x="4688228" y="1934347"/>
            <a:ext cx="251400" cy="0"/>
          </a:xfrm>
          <a:prstGeom prst="straightConnector1">
            <a:avLst/>
          </a:prstGeom>
          <a:noFill/>
          <a:ln w="9525" cap="flat" cmpd="sng">
            <a:solidFill>
              <a:srgbClr val="595959"/>
            </a:solidFill>
            <a:prstDash val="solid"/>
            <a:round/>
            <a:headEnd type="none" w="med" len="med"/>
            <a:tailEnd type="none" w="med" len="med"/>
          </a:ln>
        </p:spPr>
      </p:cxnSp>
      <p:cxnSp>
        <p:nvCxnSpPr>
          <p:cNvPr id="700" name="Google Shape;700;p21"/>
          <p:cNvCxnSpPr>
            <a:stCxn id="678" idx="0"/>
            <a:endCxn id="684" idx="4"/>
          </p:cNvCxnSpPr>
          <p:nvPr/>
        </p:nvCxnSpPr>
        <p:spPr>
          <a:xfrm rot="10800000">
            <a:off x="5001919" y="1669147"/>
            <a:ext cx="5700" cy="195900"/>
          </a:xfrm>
          <a:prstGeom prst="straightConnector1">
            <a:avLst/>
          </a:prstGeom>
          <a:noFill/>
          <a:ln w="9525" cap="flat" cmpd="sng">
            <a:solidFill>
              <a:srgbClr val="595959"/>
            </a:solidFill>
            <a:prstDash val="solid"/>
            <a:round/>
            <a:headEnd type="none" w="med" len="med"/>
            <a:tailEnd type="none" w="med" len="med"/>
          </a:ln>
        </p:spPr>
      </p:cxnSp>
      <p:sp>
        <p:nvSpPr>
          <p:cNvPr id="701" name="Google Shape;701;p21"/>
          <p:cNvSpPr/>
          <p:nvPr/>
        </p:nvSpPr>
        <p:spPr>
          <a:xfrm flipH="1">
            <a:off x="3919714" y="2490403"/>
            <a:ext cx="147900" cy="138600"/>
          </a:xfrm>
          <a:prstGeom prst="triangle">
            <a:avLst>
              <a:gd name="adj" fmla="val 50000"/>
            </a:avLst>
          </a:prstGeom>
          <a:noFill/>
          <a:ln w="19050"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02" name="Google Shape;702;p21"/>
          <p:cNvCxnSpPr>
            <a:stCxn id="676" idx="0"/>
            <a:endCxn id="675" idx="3"/>
          </p:cNvCxnSpPr>
          <p:nvPr/>
        </p:nvCxnSpPr>
        <p:spPr>
          <a:xfrm rot="10800000" flipH="1">
            <a:off x="4287597" y="2865425"/>
            <a:ext cx="362400" cy="196200"/>
          </a:xfrm>
          <a:prstGeom prst="straightConnector1">
            <a:avLst/>
          </a:prstGeom>
          <a:noFill/>
          <a:ln w="9525" cap="flat" cmpd="sng">
            <a:solidFill>
              <a:srgbClr val="595959"/>
            </a:solidFill>
            <a:prstDash val="solid"/>
            <a:round/>
            <a:headEnd type="none" w="med" len="med"/>
            <a:tailEnd type="none" w="med" len="med"/>
          </a:ln>
        </p:spPr>
      </p:cxnSp>
      <p:cxnSp>
        <p:nvCxnSpPr>
          <p:cNvPr id="703" name="Google Shape;703;p21"/>
          <p:cNvCxnSpPr>
            <a:stCxn id="701" idx="0"/>
            <a:endCxn id="677" idx="4"/>
          </p:cNvCxnSpPr>
          <p:nvPr/>
        </p:nvCxnSpPr>
        <p:spPr>
          <a:xfrm rot="10800000" flipH="1">
            <a:off x="3993664" y="2196403"/>
            <a:ext cx="219900" cy="294000"/>
          </a:xfrm>
          <a:prstGeom prst="straightConnector1">
            <a:avLst/>
          </a:prstGeom>
          <a:noFill/>
          <a:ln w="9525" cap="flat" cmpd="sng">
            <a:solidFill>
              <a:srgbClr val="595959"/>
            </a:solidFill>
            <a:prstDash val="solid"/>
            <a:round/>
            <a:headEnd type="none" w="med" len="med"/>
            <a:tailEnd type="none" w="med" len="med"/>
          </a:ln>
        </p:spPr>
      </p:cxnSp>
      <p:sp>
        <p:nvSpPr>
          <p:cNvPr id="704" name="Google Shape;704;p21"/>
          <p:cNvSpPr txBox="1"/>
          <p:nvPr/>
        </p:nvSpPr>
        <p:spPr>
          <a:xfrm>
            <a:off x="1678200" y="1136000"/>
            <a:ext cx="1555200" cy="25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900" b="1"/>
              <a:t>Real Network</a:t>
            </a:r>
            <a:endParaRPr sz="900" b="1"/>
          </a:p>
        </p:txBody>
      </p:sp>
      <p:sp>
        <p:nvSpPr>
          <p:cNvPr id="705" name="Google Shape;705;p21"/>
          <p:cNvSpPr txBox="1"/>
          <p:nvPr/>
        </p:nvSpPr>
        <p:spPr>
          <a:xfrm>
            <a:off x="3919713" y="1154775"/>
            <a:ext cx="2068500" cy="25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900" b="1"/>
              <a:t>Degree Preserved Randomised Network</a:t>
            </a:r>
            <a:endParaRPr sz="900" b="1"/>
          </a:p>
        </p:txBody>
      </p:sp>
      <p:cxnSp>
        <p:nvCxnSpPr>
          <p:cNvPr id="706" name="Google Shape;706;p21"/>
          <p:cNvCxnSpPr>
            <a:stCxn id="701" idx="3"/>
            <a:endCxn id="676" idx="5"/>
          </p:cNvCxnSpPr>
          <p:nvPr/>
        </p:nvCxnSpPr>
        <p:spPr>
          <a:xfrm>
            <a:off x="3993664" y="2629003"/>
            <a:ext cx="257100" cy="501900"/>
          </a:xfrm>
          <a:prstGeom prst="straightConnector1">
            <a:avLst/>
          </a:prstGeom>
          <a:noFill/>
          <a:ln w="9525" cap="flat" cmpd="sng">
            <a:solidFill>
              <a:srgbClr val="595959"/>
            </a:solidFill>
            <a:prstDash val="solid"/>
            <a:round/>
            <a:headEnd type="none" w="med" len="med"/>
            <a:tailEnd type="none" w="med" len="med"/>
          </a:ln>
        </p:spPr>
      </p:cxnSp>
      <p:sp>
        <p:nvSpPr>
          <p:cNvPr id="707" name="Google Shape;707;p21"/>
          <p:cNvSpPr/>
          <p:nvPr/>
        </p:nvSpPr>
        <p:spPr>
          <a:xfrm rot="5400000">
            <a:off x="3475412" y="2061577"/>
            <a:ext cx="147900" cy="138600"/>
          </a:xfrm>
          <a:prstGeom prst="ellipse">
            <a:avLst/>
          </a:prstGeom>
          <a:solidFill>
            <a:srgbClr val="0000FF"/>
          </a:solidFill>
          <a:ln w="19050"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08" name="Google Shape;708;p21"/>
          <p:cNvCxnSpPr>
            <a:endCxn id="707" idx="4"/>
          </p:cNvCxnSpPr>
          <p:nvPr/>
        </p:nvCxnSpPr>
        <p:spPr>
          <a:xfrm>
            <a:off x="3277562" y="2130877"/>
            <a:ext cx="202500" cy="0"/>
          </a:xfrm>
          <a:prstGeom prst="straightConnector1">
            <a:avLst/>
          </a:prstGeom>
          <a:noFill/>
          <a:ln w="9525" cap="flat" cmpd="sng">
            <a:solidFill>
              <a:srgbClr val="595959"/>
            </a:solidFill>
            <a:prstDash val="solid"/>
            <a:round/>
            <a:headEnd type="none" w="med" len="med"/>
            <a:tailEnd type="none" w="med" len="med"/>
          </a:ln>
        </p:spPr>
      </p:cxnSp>
      <p:sp>
        <p:nvSpPr>
          <p:cNvPr id="709" name="Google Shape;709;p21"/>
          <p:cNvSpPr/>
          <p:nvPr/>
        </p:nvSpPr>
        <p:spPr>
          <a:xfrm rot="5400000">
            <a:off x="5273412" y="1865052"/>
            <a:ext cx="147900" cy="138600"/>
          </a:xfrm>
          <a:prstGeom prst="ellipse">
            <a:avLst/>
          </a:prstGeom>
          <a:solidFill>
            <a:srgbClr val="0000FF"/>
          </a:solidFill>
          <a:ln w="19050"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10" name="Google Shape;710;p21"/>
          <p:cNvCxnSpPr>
            <a:endCxn id="709" idx="4"/>
          </p:cNvCxnSpPr>
          <p:nvPr/>
        </p:nvCxnSpPr>
        <p:spPr>
          <a:xfrm>
            <a:off x="5075562" y="1934352"/>
            <a:ext cx="202500" cy="0"/>
          </a:xfrm>
          <a:prstGeom prst="straightConnector1">
            <a:avLst/>
          </a:prstGeom>
          <a:noFill/>
          <a:ln w="9525" cap="flat" cmpd="sng">
            <a:solidFill>
              <a:srgbClr val="595959"/>
            </a:solidFill>
            <a:prstDash val="solid"/>
            <a:round/>
            <a:headEnd type="none" w="med" len="med"/>
            <a:tailEnd type="none" w="med" len="med"/>
          </a:ln>
        </p:spPr>
      </p:cxnSp>
      <p:pic>
        <p:nvPicPr>
          <p:cNvPr id="711" name="Google Shape;711;p21"/>
          <p:cNvPicPr preferRelativeResize="0"/>
          <p:nvPr/>
        </p:nvPicPr>
        <p:blipFill>
          <a:blip r:embed="rId3">
            <a:alphaModFix/>
          </a:blip>
          <a:stretch>
            <a:fillRect/>
          </a:stretch>
        </p:blipFill>
        <p:spPr>
          <a:xfrm>
            <a:off x="1555088" y="4045400"/>
            <a:ext cx="3747825" cy="3747825"/>
          </a:xfrm>
          <a:prstGeom prst="rect">
            <a:avLst/>
          </a:prstGeom>
          <a:noFill/>
          <a:ln>
            <a:noFill/>
          </a:ln>
        </p:spPr>
      </p:pic>
      <p:sp>
        <p:nvSpPr>
          <p:cNvPr id="712" name="Google Shape;712;p21"/>
          <p:cNvSpPr txBox="1"/>
          <p:nvPr/>
        </p:nvSpPr>
        <p:spPr>
          <a:xfrm>
            <a:off x="869788" y="4310000"/>
            <a:ext cx="312600" cy="407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a:t>B</a:t>
            </a:r>
            <a:endParaRPr/>
          </a:p>
        </p:txBody>
      </p:sp>
      <p:pic>
        <p:nvPicPr>
          <p:cNvPr id="713" name="Google Shape;713;p21"/>
          <p:cNvPicPr preferRelativeResize="0"/>
          <p:nvPr/>
        </p:nvPicPr>
        <p:blipFill>
          <a:blip r:embed="rId4">
            <a:alphaModFix/>
          </a:blip>
          <a:stretch>
            <a:fillRect/>
          </a:stretch>
        </p:blipFill>
        <p:spPr>
          <a:xfrm>
            <a:off x="1555088" y="3777250"/>
            <a:ext cx="3747825" cy="3747825"/>
          </a:xfrm>
          <a:prstGeom prst="rect">
            <a:avLst/>
          </a:prstGeom>
          <a:noFill/>
          <a:ln>
            <a:noFill/>
          </a:ln>
        </p:spPr>
      </p:pic>
      <p:sp>
        <p:nvSpPr>
          <p:cNvPr id="714" name="Google Shape;714;p21"/>
          <p:cNvSpPr txBox="1"/>
          <p:nvPr/>
        </p:nvSpPr>
        <p:spPr>
          <a:xfrm>
            <a:off x="539425" y="7751525"/>
            <a:ext cx="5877900" cy="1711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sz="1100" b="1" i="1">
                <a:solidFill>
                  <a:srgbClr val="000000"/>
                </a:solidFill>
              </a:rPr>
              <a:t>Figure 5. WG IAS vs a randomised model</a:t>
            </a:r>
            <a:r>
              <a:rPr lang="en-GB" sz="1100">
                <a:solidFill>
                  <a:srgbClr val="000000"/>
                </a:solidFill>
              </a:rPr>
              <a:t> A) A schematic of how the degree preserving randomisation rewires the network while preserving the degree of each node.  Precision-recall curve for the randomised ChIN vs the non-randomised mESC DNaseI derived ChIN. For the non-randomised network the area under the precision recall curve is 0.65. The randomised ChIN AUPRC is 0.498. The baseline is 0.493. </a:t>
            </a:r>
            <a:endParaRPr sz="1100">
              <a:solidFill>
                <a:srgbClr val="000000"/>
              </a:solidFill>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2844</Words>
  <Application>Microsoft Office PowerPoint</Application>
  <PresentationFormat>Personalizzato</PresentationFormat>
  <Paragraphs>457</Paragraphs>
  <Slides>31</Slides>
  <Notes>31</Notes>
  <HiddenSlides>0</HiddenSlides>
  <MMClips>0</MMClips>
  <ScaleCrop>false</ScaleCrop>
  <HeadingPairs>
    <vt:vector size="6" baseType="variant">
      <vt:variant>
        <vt:lpstr>Caratteri utilizzati</vt:lpstr>
      </vt:variant>
      <vt:variant>
        <vt:i4>2</vt:i4>
      </vt:variant>
      <vt:variant>
        <vt:lpstr>Tema</vt:lpstr>
      </vt:variant>
      <vt:variant>
        <vt:i4>1</vt:i4>
      </vt:variant>
      <vt:variant>
        <vt:lpstr>Titoli diapositive</vt:lpstr>
      </vt:variant>
      <vt:variant>
        <vt:i4>31</vt:i4>
      </vt:variant>
    </vt:vector>
  </HeadingPairs>
  <TitlesOfParts>
    <vt:vector size="34" baseType="lpstr">
      <vt:lpstr>Arial</vt:lpstr>
      <vt:lpstr>Source Code Pro</vt:lpstr>
      <vt:lpstr>Simple Light</vt:lpstr>
      <vt:lpstr>3D-SearchE: Leveraging gene expression and chromatin architecture to identify intergenic enhancers  Paper figs</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Supplementary material</vt:lpstr>
      <vt:lpstr>Presentazione standard di PowerPoint</vt:lpstr>
      <vt:lpstr>Presentazione standard di PowerPoint</vt:lpstr>
      <vt:lpstr>Presentazione standard di PowerPoint</vt:lpstr>
      <vt:lpstr>Presentazione standard di PowerPoint</vt:lpstr>
      <vt:lpstr>Vs ChromHmm</vt:lpstr>
      <vt:lpstr>Presentazione standard di PowerPoint</vt:lpstr>
      <vt:lpstr>Presentazione standard di PowerPoint</vt:lpstr>
      <vt:lpstr>Presentazione standard di PowerPoint</vt:lpstr>
      <vt:lpstr>Extras</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Stricter enhancer labs</vt:lpstr>
      <vt:lpstr>Presentazione standard di PowerPoint</vt:lpstr>
      <vt:lpstr>Presentazione standard di PowerPoint</vt:lpstr>
      <vt:lpstr>Presentazione standard di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3D-SearchE: Leveraging gene expression and chromatin architecture to identify intergenic enhancers  Paper figs</dc:title>
  <cp:lastModifiedBy>L .</cp:lastModifiedBy>
  <cp:revision>2</cp:revision>
  <dcterms:modified xsi:type="dcterms:W3CDTF">2021-10-26T14:53:14Z</dcterms:modified>
</cp:coreProperties>
</file>